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6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478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96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157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2406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805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01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173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2656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65935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76861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600825"/>
            <a:ext cx="9144000" cy="2571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  </a:t>
            </a:r>
            <a:fld id="{10E762F0-172F-44A6-BDD3-801FDA579846}" type="slidenum">
              <a:rPr lang="en-US" sz="1200">
                <a:solidFill>
                  <a:schemeClr val="bg1"/>
                </a:solidFill>
                <a:latin typeface="Times New Roman" pitchFamily="18" charset="0"/>
              </a:rPr>
              <a:pPr eaLnBrk="0" hangingPunct="0"/>
              <a:t>‹#›</a:t>
            </a:fld>
            <a:r>
              <a:rPr lang="en-US" sz="1200" i="1">
                <a:solidFill>
                  <a:schemeClr val="bg1"/>
                </a:solidFill>
                <a:latin typeface="Times New Roman" pitchFamily="18" charset="0"/>
              </a:rPr>
              <a:t> - </a:t>
            </a:r>
            <a:r>
              <a:rPr lang="en-US" sz="1200" b="1" i="1">
                <a:solidFill>
                  <a:schemeClr val="bg1"/>
                </a:solidFill>
              </a:rPr>
              <a:t>CPRE 583 (Reconfigurable Computing):  Reconfigurable Computing Architectures                 </a:t>
            </a:r>
            <a:endParaRPr lang="en-US" sz="1200" i="1">
              <a:solidFill>
                <a:schemeClr val="bg1"/>
              </a:solidFill>
            </a:endParaRPr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0" y="793750"/>
            <a:ext cx="9144000" cy="88900"/>
            <a:chOff x="0" y="512"/>
            <a:chExt cx="5760" cy="56"/>
          </a:xfrm>
        </p:grpSpPr>
        <p:sp>
          <p:nvSpPr>
            <p:cNvPr id="1032" name="Line 10"/>
            <p:cNvSpPr>
              <a:spLocks noChangeShapeType="1"/>
            </p:cNvSpPr>
            <p:nvPr userDrawn="1"/>
          </p:nvSpPr>
          <p:spPr bwMode="auto">
            <a:xfrm flipV="1">
              <a:off x="0" y="512"/>
              <a:ext cx="5760" cy="0"/>
            </a:xfrm>
            <a:prstGeom prst="line">
              <a:avLst/>
            </a:prstGeom>
            <a:noFill/>
            <a:ln w="38100">
              <a:pattFill prst="dkHorz">
                <a:fgClr>
                  <a:srgbClr val="FFFF00"/>
                </a:fgClr>
                <a:bgClr>
                  <a:srgbClr val="FF0000"/>
                </a:bgClr>
              </a:patt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11"/>
            <p:cNvSpPr>
              <a:spLocks noChangeShapeType="1"/>
            </p:cNvSpPr>
            <p:nvPr userDrawn="1"/>
          </p:nvSpPr>
          <p:spPr bwMode="auto">
            <a:xfrm flipV="1">
              <a:off x="2100" y="546"/>
              <a:ext cx="3660" cy="0"/>
            </a:xfrm>
            <a:prstGeom prst="line">
              <a:avLst/>
            </a:prstGeom>
            <a:noFill/>
            <a:ln w="9525">
              <a:pattFill prst="dkHorz">
                <a:fgClr>
                  <a:srgbClr val="FF0000"/>
                </a:fgClr>
                <a:bgClr>
                  <a:srgbClr val="FFFF00"/>
                </a:bgClr>
              </a:patt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12"/>
            <p:cNvSpPr>
              <a:spLocks noChangeShapeType="1"/>
            </p:cNvSpPr>
            <p:nvPr userDrawn="1"/>
          </p:nvSpPr>
          <p:spPr bwMode="auto">
            <a:xfrm flipV="1">
              <a:off x="4104" y="568"/>
              <a:ext cx="1656" cy="0"/>
            </a:xfrm>
            <a:prstGeom prst="line">
              <a:avLst/>
            </a:prstGeom>
            <a:noFill/>
            <a:ln w="6350">
              <a:pattFill prst="dkHorz">
                <a:fgClr>
                  <a:srgbClr val="FF0000"/>
                </a:fgClr>
                <a:bgClr>
                  <a:srgbClr val="FFFF00"/>
                </a:bgClr>
              </a:patt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" name="Text Box 13"/>
          <p:cNvSpPr txBox="1">
            <a:spLocks noChangeArrowheads="1"/>
          </p:cNvSpPr>
          <p:nvPr/>
        </p:nvSpPr>
        <p:spPr bwMode="auto">
          <a:xfrm>
            <a:off x="1752600" y="27432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6761163" y="6616700"/>
            <a:ext cx="2381250" cy="241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Baskerville Old Face" pitchFamily="18" charset="0"/>
              </a:rPr>
              <a:t>Iowa State University (Ames)</a:t>
            </a:r>
            <a:r>
              <a:rPr lang="en-US" sz="1600" b="1" i="1">
                <a:solidFill>
                  <a:schemeClr val="bg1"/>
                </a:solidFill>
                <a:latin typeface="Baskerville Old Face" pitchFamily="18" charset="0"/>
              </a:rPr>
              <a:t>          </a:t>
            </a:r>
            <a:endParaRPr lang="en-US" sz="1600" i="1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0"/>
        </a:spcAft>
        <a:buChar char="•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har char="•"/>
        <a:defRPr sz="2800">
          <a:solidFill>
            <a:srgbClr val="990000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har char="»"/>
        <a:defRPr sz="2400">
          <a:solidFill>
            <a:srgbClr val="990000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har char="»"/>
        <a:defRPr sz="2400">
          <a:solidFill>
            <a:srgbClr val="990000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har char="»"/>
        <a:defRPr sz="2400">
          <a:solidFill>
            <a:srgbClr val="990000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har char="»"/>
        <a:defRPr sz="2400">
          <a:solidFill>
            <a:srgbClr val="990000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har char="»"/>
        <a:defRPr sz="2400">
          <a:solidFill>
            <a:srgbClr val="99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1400" y="1103832"/>
            <a:ext cx="1828800" cy="60960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of FPGA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206951"/>
            <a:ext cx="1600200" cy="533400"/>
          </a:xfrm>
          <a:prstGeom prst="ellipse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Side Channel Attack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2206951"/>
            <a:ext cx="1600200" cy="533400"/>
          </a:xfrm>
          <a:prstGeom prst="ellipse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Fault Injection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91400" y="2159949"/>
            <a:ext cx="1600200" cy="533400"/>
          </a:xfrm>
          <a:prstGeom prst="ellipse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Reserve Engineering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349951"/>
            <a:ext cx="7620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Runtime Reconfiguration</a:t>
            </a:r>
            <a:endParaRPr lang="en-US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1371600" y="3349951"/>
            <a:ext cx="8382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Masking Method</a:t>
            </a:r>
            <a:endParaRPr lang="en-US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2552700" y="3349951"/>
            <a:ext cx="8763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Leak Resistant Arithmetic</a:t>
            </a:r>
            <a:endParaRPr lang="en-US" sz="1000" dirty="0"/>
          </a:p>
        </p:txBody>
      </p:sp>
      <p:sp>
        <p:nvSpPr>
          <p:cNvPr id="11" name="Rounded Rectangle 10"/>
          <p:cNvSpPr/>
          <p:nvPr/>
        </p:nvSpPr>
        <p:spPr>
          <a:xfrm>
            <a:off x="4876800" y="3349951"/>
            <a:ext cx="9906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Redundancy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0" y="3349951"/>
            <a:ext cx="9906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Mathmetical</a:t>
            </a:r>
            <a:r>
              <a:rPr lang="en-US" sz="1000" dirty="0" smtClean="0"/>
              <a:t> error detection</a:t>
            </a:r>
            <a:endParaRPr lang="en-US" sz="1000" dirty="0"/>
          </a:p>
        </p:txBody>
      </p:sp>
      <p:sp>
        <p:nvSpPr>
          <p:cNvPr id="13" name="Rounded Rectangle 12"/>
          <p:cNvSpPr/>
          <p:nvPr/>
        </p:nvSpPr>
        <p:spPr>
          <a:xfrm>
            <a:off x="7696200" y="3349951"/>
            <a:ext cx="9906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Bitstream</a:t>
            </a:r>
            <a:r>
              <a:rPr lang="en-US" sz="1000" dirty="0" smtClean="0"/>
              <a:t> Encryption</a:t>
            </a:r>
            <a:endParaRPr lang="en-US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3695700" y="3349951"/>
            <a:ext cx="876300" cy="7620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Wave dynamic differential logic</a:t>
            </a:r>
            <a:endParaRPr lang="en-US" sz="1000" dirty="0"/>
          </a:p>
        </p:txBody>
      </p:sp>
      <p:sp>
        <p:nvSpPr>
          <p:cNvPr id="16" name="Rounded Rectangle 15"/>
          <p:cNvSpPr/>
          <p:nvPr/>
        </p:nvSpPr>
        <p:spPr>
          <a:xfrm>
            <a:off x="1295400" y="4569151"/>
            <a:ext cx="990600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Combinational logic design for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subbyte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transformation on masked data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400" y="4572000"/>
            <a:ext cx="1066800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Development of Side-Channel Attack Standard Evaluation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Enviornment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38400" y="4572000"/>
            <a:ext cx="1095375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 Leak Resistant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SoC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to counteract side channel attacks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81400" y="4572000"/>
            <a:ext cx="1143000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Impact of dual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lacement on WDDL design security in Mesh-Based and Tree-Based FPGA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76800" y="4569151"/>
            <a:ext cx="990600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ProASIC3/e Security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19800" y="4572000"/>
            <a:ext cx="1143000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Parallel FPGA implementation of RSA with residue number systems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620000" y="4569151"/>
            <a:ext cx="1143000" cy="1600200"/>
          </a:xfrm>
          <a:prstGeom prst="roundRect">
            <a:avLst/>
          </a:prstGeom>
          <a:ln cmpd="sng">
            <a:solidFill>
              <a:schemeClr val="accent2"/>
            </a:solidFill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Bitstream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encryption and authentication with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aes-gcm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 dynamically reconfigurable systems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endCxn id="5" idx="0"/>
          </p:cNvCxnSpPr>
          <p:nvPr/>
        </p:nvCxnSpPr>
        <p:spPr>
          <a:xfrm>
            <a:off x="2552700" y="1981200"/>
            <a:ext cx="0" cy="225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52700" y="19812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2"/>
          </p:cNvCxnSpPr>
          <p:nvPr/>
        </p:nvCxnSpPr>
        <p:spPr>
          <a:xfrm>
            <a:off x="4495800" y="1713432"/>
            <a:ext cx="0" cy="267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6" idx="0"/>
          </p:cNvCxnSpPr>
          <p:nvPr/>
        </p:nvCxnSpPr>
        <p:spPr>
          <a:xfrm>
            <a:off x="5981700" y="1981200"/>
            <a:ext cx="0" cy="225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0"/>
          </p:cNvCxnSpPr>
          <p:nvPr/>
        </p:nvCxnSpPr>
        <p:spPr>
          <a:xfrm flipV="1">
            <a:off x="8191500" y="1981200"/>
            <a:ext cx="0" cy="17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048000"/>
            <a:ext cx="3448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4"/>
          </p:cNvCxnSpPr>
          <p:nvPr/>
        </p:nvCxnSpPr>
        <p:spPr>
          <a:xfrm>
            <a:off x="2552700" y="2740351"/>
            <a:ext cx="0" cy="307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4" idx="0"/>
          </p:cNvCxnSpPr>
          <p:nvPr/>
        </p:nvCxnSpPr>
        <p:spPr>
          <a:xfrm>
            <a:off x="4133850" y="3048000"/>
            <a:ext cx="0" cy="301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0" idx="0"/>
          </p:cNvCxnSpPr>
          <p:nvPr/>
        </p:nvCxnSpPr>
        <p:spPr>
          <a:xfrm>
            <a:off x="2990850" y="3048000"/>
            <a:ext cx="0" cy="301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9" idx="0"/>
          </p:cNvCxnSpPr>
          <p:nvPr/>
        </p:nvCxnSpPr>
        <p:spPr>
          <a:xfrm>
            <a:off x="1790700" y="3048000"/>
            <a:ext cx="0" cy="301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8" idx="0"/>
          </p:cNvCxnSpPr>
          <p:nvPr/>
        </p:nvCxnSpPr>
        <p:spPr>
          <a:xfrm>
            <a:off x="685800" y="3048000"/>
            <a:ext cx="0" cy="301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372100" y="3048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" idx="4"/>
          </p:cNvCxnSpPr>
          <p:nvPr/>
        </p:nvCxnSpPr>
        <p:spPr>
          <a:xfrm>
            <a:off x="5981700" y="2740351"/>
            <a:ext cx="0" cy="307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1" idx="0"/>
          </p:cNvCxnSpPr>
          <p:nvPr/>
        </p:nvCxnSpPr>
        <p:spPr>
          <a:xfrm flipV="1">
            <a:off x="5372100" y="3048000"/>
            <a:ext cx="0" cy="301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" idx="4"/>
            <a:endCxn id="13" idx="0"/>
          </p:cNvCxnSpPr>
          <p:nvPr/>
        </p:nvCxnSpPr>
        <p:spPr>
          <a:xfrm>
            <a:off x="8191500" y="2693349"/>
            <a:ext cx="0" cy="656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3" idx="2"/>
            <a:endCxn id="22" idx="0"/>
          </p:cNvCxnSpPr>
          <p:nvPr/>
        </p:nvCxnSpPr>
        <p:spPr>
          <a:xfrm>
            <a:off x="8191500" y="411195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1" idx="2"/>
            <a:endCxn id="20" idx="0"/>
          </p:cNvCxnSpPr>
          <p:nvPr/>
        </p:nvCxnSpPr>
        <p:spPr>
          <a:xfrm>
            <a:off x="5372100" y="411195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4" idx="2"/>
            <a:endCxn id="19" idx="0"/>
          </p:cNvCxnSpPr>
          <p:nvPr/>
        </p:nvCxnSpPr>
        <p:spPr>
          <a:xfrm>
            <a:off x="4133850" y="4111951"/>
            <a:ext cx="19050" cy="460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0" idx="2"/>
            <a:endCxn id="18" idx="0"/>
          </p:cNvCxnSpPr>
          <p:nvPr/>
        </p:nvCxnSpPr>
        <p:spPr>
          <a:xfrm flipH="1">
            <a:off x="2986088" y="4111951"/>
            <a:ext cx="4762" cy="460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" idx="2"/>
            <a:endCxn id="16" idx="0"/>
          </p:cNvCxnSpPr>
          <p:nvPr/>
        </p:nvCxnSpPr>
        <p:spPr>
          <a:xfrm>
            <a:off x="1790700" y="411195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" idx="2"/>
            <a:endCxn id="17" idx="0"/>
          </p:cNvCxnSpPr>
          <p:nvPr/>
        </p:nvCxnSpPr>
        <p:spPr>
          <a:xfrm>
            <a:off x="685800" y="4111951"/>
            <a:ext cx="0" cy="460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2" idx="0"/>
          </p:cNvCxnSpPr>
          <p:nvPr/>
        </p:nvCxnSpPr>
        <p:spPr>
          <a:xfrm>
            <a:off x="6591300" y="3048000"/>
            <a:ext cx="0" cy="301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2" idx="2"/>
          </p:cNvCxnSpPr>
          <p:nvPr/>
        </p:nvCxnSpPr>
        <p:spPr>
          <a:xfrm>
            <a:off x="6591300" y="4111951"/>
            <a:ext cx="0" cy="307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21" idx="0"/>
          </p:cNvCxnSpPr>
          <p:nvPr/>
        </p:nvCxnSpPr>
        <p:spPr>
          <a:xfrm>
            <a:off x="6591300" y="4419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717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SU">
  <a:themeElements>
    <a:clrScheme name="ipoint-vide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ipoint-vid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point-vide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oint-vide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Theme_ISU</Template>
  <TotalTime>186</TotalTime>
  <Words>87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Theme_ISU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Park, Jungmin</dc:creator>
  <cp:lastModifiedBy>Park, Jungmin </cp:lastModifiedBy>
  <cp:revision>9</cp:revision>
  <dcterms:created xsi:type="dcterms:W3CDTF">2011-09-22T19:36:22Z</dcterms:created>
  <dcterms:modified xsi:type="dcterms:W3CDTF">2011-09-22T22:42:35Z</dcterms:modified>
</cp:coreProperties>
</file>