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E70E-4EAB-4E4B-AD42-2DE3E02E307B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3C21-624D-4BE2-9C13-6CF458A49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08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E70E-4EAB-4E4B-AD42-2DE3E02E307B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3C21-624D-4BE2-9C13-6CF458A49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E70E-4EAB-4E4B-AD42-2DE3E02E307B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3C21-624D-4BE2-9C13-6CF458A49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82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E70E-4EAB-4E4B-AD42-2DE3E02E307B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3C21-624D-4BE2-9C13-6CF458A49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3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E70E-4EAB-4E4B-AD42-2DE3E02E307B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3C21-624D-4BE2-9C13-6CF458A49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4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E70E-4EAB-4E4B-AD42-2DE3E02E307B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3C21-624D-4BE2-9C13-6CF458A49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19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E70E-4EAB-4E4B-AD42-2DE3E02E307B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3C21-624D-4BE2-9C13-6CF458A49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04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E70E-4EAB-4E4B-AD42-2DE3E02E307B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3C21-624D-4BE2-9C13-6CF458A49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12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E70E-4EAB-4E4B-AD42-2DE3E02E307B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3C21-624D-4BE2-9C13-6CF458A49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7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E70E-4EAB-4E4B-AD42-2DE3E02E307B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3C21-624D-4BE2-9C13-6CF458A49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6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E70E-4EAB-4E4B-AD42-2DE3E02E307B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3C21-624D-4BE2-9C13-6CF458A49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16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3E70E-4EAB-4E4B-AD42-2DE3E02E307B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B3C21-624D-4BE2-9C13-6CF458A49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5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95600" y="685800"/>
            <a:ext cx="3276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Malicious </a:t>
            </a:r>
            <a:r>
              <a:rPr lang="en-US" dirty="0" smtClean="0"/>
              <a:t>Hardware/Software </a:t>
            </a:r>
            <a:r>
              <a:rPr lang="en-US" dirty="0" smtClean="0"/>
              <a:t>on FPGAs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83673" y="2590800"/>
            <a:ext cx="1524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Attacks on FPGAs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771900" y="2611582"/>
            <a:ext cx="1524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Security of FPGAs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477000" y="2590800"/>
            <a:ext cx="1524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Detection of Attacks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676650" y="1600200"/>
            <a:ext cx="17145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Trusted Hardware: Can It Be Trustworthy?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21673" y="3810000"/>
            <a:ext cx="1371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Overviews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669473" y="3810000"/>
            <a:ext cx="1371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Implementations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181350" y="3810000"/>
            <a:ext cx="1371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Overviews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610100" y="3810000"/>
            <a:ext cx="1371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Implementations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8194097" y="5195455"/>
            <a:ext cx="721303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FPGA-based static analysis too for detecting malicious binaries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347824" y="5181600"/>
            <a:ext cx="763732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ROM: An On-chip Ring Oscillator Network for Hardware Trojan Detection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553200" y="5185668"/>
            <a:ext cx="685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A Power Analysis Based </a:t>
            </a:r>
            <a:r>
              <a:rPr lang="en-US" sz="800" dirty="0" smtClean="0"/>
              <a:t>Approach </a:t>
            </a:r>
            <a:r>
              <a:rPr lang="en-US" sz="800" dirty="0"/>
              <a:t>to Detect Trojan Circuits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521776" y="5195455"/>
            <a:ext cx="774123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err="1"/>
              <a:t>Bitsteam</a:t>
            </a:r>
            <a:r>
              <a:rPr lang="en-US" sz="800" dirty="0"/>
              <a:t> Encryption And Authentication with AES-GCM in Dynamically Reconfigurable Systems</a:t>
            </a:r>
            <a:endParaRPr lang="en-US" sz="800" dirty="0"/>
          </a:p>
        </p:txBody>
      </p:sp>
      <p:sp>
        <p:nvSpPr>
          <p:cNvPr id="21" name="Rounded Rectangle 20"/>
          <p:cNvSpPr/>
          <p:nvPr/>
        </p:nvSpPr>
        <p:spPr>
          <a:xfrm>
            <a:off x="5391150" y="5195455"/>
            <a:ext cx="685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Reconfigurable security architecture for embedded systems</a:t>
            </a:r>
            <a:endParaRPr lang="en-US" sz="800" dirty="0"/>
          </a:p>
        </p:txBody>
      </p:sp>
      <p:sp>
        <p:nvSpPr>
          <p:cNvPr id="19" name="Rounded Rectangle 18"/>
          <p:cNvSpPr/>
          <p:nvPr/>
        </p:nvSpPr>
        <p:spPr>
          <a:xfrm>
            <a:off x="267931" y="5181600"/>
            <a:ext cx="787977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Multi-level Attacks: an Emerging Security Concern for Cryptographic Hardware</a:t>
            </a:r>
            <a:endParaRPr lang="en-US" sz="800" dirty="0"/>
          </a:p>
        </p:txBody>
      </p:sp>
      <p:sp>
        <p:nvSpPr>
          <p:cNvPr id="22" name="Rounded Rectangle 21"/>
          <p:cNvSpPr/>
          <p:nvPr/>
        </p:nvSpPr>
        <p:spPr>
          <a:xfrm>
            <a:off x="3514725" y="5195455"/>
            <a:ext cx="70485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Securing Boot of an Embedded Linux on FPGA</a:t>
            </a:r>
            <a:endParaRPr lang="en-US" sz="800" dirty="0"/>
          </a:p>
        </p:txBody>
      </p:sp>
      <p:sp>
        <p:nvSpPr>
          <p:cNvPr id="23" name="Rounded Rectangle 22"/>
          <p:cNvSpPr/>
          <p:nvPr/>
        </p:nvSpPr>
        <p:spPr>
          <a:xfrm>
            <a:off x="1143000" y="5203844"/>
            <a:ext cx="787977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Covert and side channels due to processor architecture</a:t>
            </a:r>
            <a:endParaRPr lang="en-US" sz="800" dirty="0"/>
          </a:p>
        </p:txBody>
      </p:sp>
      <p:sp>
        <p:nvSpPr>
          <p:cNvPr id="24" name="Rounded Rectangle 23"/>
          <p:cNvSpPr/>
          <p:nvPr/>
        </p:nvSpPr>
        <p:spPr>
          <a:xfrm>
            <a:off x="2057400" y="5203844"/>
            <a:ext cx="787977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FPGA-Rootkits Hiding Malicious Code inside the Hardware</a:t>
            </a:r>
            <a:endParaRPr lang="en-US" sz="800" dirty="0"/>
          </a:p>
        </p:txBody>
      </p:sp>
      <p:cxnSp>
        <p:nvCxnSpPr>
          <p:cNvPr id="17" name="Straight Connector 16"/>
          <p:cNvCxnSpPr>
            <a:stCxn id="4" idx="2"/>
            <a:endCxn id="8" idx="0"/>
          </p:cNvCxnSpPr>
          <p:nvPr/>
        </p:nvCxnSpPr>
        <p:spPr>
          <a:xfrm>
            <a:off x="4533900" y="12192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2"/>
            <a:endCxn id="6" idx="0"/>
          </p:cNvCxnSpPr>
          <p:nvPr/>
        </p:nvCxnSpPr>
        <p:spPr>
          <a:xfrm>
            <a:off x="4533900" y="2057400"/>
            <a:ext cx="0" cy="5541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2"/>
            <a:endCxn id="7" idx="0"/>
          </p:cNvCxnSpPr>
          <p:nvPr/>
        </p:nvCxnSpPr>
        <p:spPr>
          <a:xfrm>
            <a:off x="4533900" y="2057400"/>
            <a:ext cx="27051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8" idx="2"/>
            <a:endCxn id="5" idx="0"/>
          </p:cNvCxnSpPr>
          <p:nvPr/>
        </p:nvCxnSpPr>
        <p:spPr>
          <a:xfrm flipH="1">
            <a:off x="1745673" y="2057400"/>
            <a:ext cx="2788227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7" idx="2"/>
            <a:endCxn id="18" idx="0"/>
          </p:cNvCxnSpPr>
          <p:nvPr/>
        </p:nvCxnSpPr>
        <p:spPr>
          <a:xfrm flipH="1">
            <a:off x="6896100" y="3581400"/>
            <a:ext cx="342900" cy="1604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7" idx="2"/>
            <a:endCxn id="16" idx="0"/>
          </p:cNvCxnSpPr>
          <p:nvPr/>
        </p:nvCxnSpPr>
        <p:spPr>
          <a:xfrm>
            <a:off x="7239000" y="3581400"/>
            <a:ext cx="49069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7" idx="2"/>
            <a:endCxn id="15" idx="0"/>
          </p:cNvCxnSpPr>
          <p:nvPr/>
        </p:nvCxnSpPr>
        <p:spPr>
          <a:xfrm>
            <a:off x="7239000" y="3581400"/>
            <a:ext cx="1315749" cy="16140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2"/>
            <a:endCxn id="20" idx="0"/>
          </p:cNvCxnSpPr>
          <p:nvPr/>
        </p:nvCxnSpPr>
        <p:spPr>
          <a:xfrm flipH="1">
            <a:off x="4908838" y="4419600"/>
            <a:ext cx="387062" cy="775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2" idx="2"/>
            <a:endCxn id="21" idx="0"/>
          </p:cNvCxnSpPr>
          <p:nvPr/>
        </p:nvCxnSpPr>
        <p:spPr>
          <a:xfrm>
            <a:off x="5295900" y="4419600"/>
            <a:ext cx="438150" cy="775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6" idx="2"/>
            <a:endCxn id="12" idx="0"/>
          </p:cNvCxnSpPr>
          <p:nvPr/>
        </p:nvCxnSpPr>
        <p:spPr>
          <a:xfrm>
            <a:off x="4533900" y="3602182"/>
            <a:ext cx="762000" cy="207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6" idx="2"/>
            <a:endCxn id="11" idx="0"/>
          </p:cNvCxnSpPr>
          <p:nvPr/>
        </p:nvCxnSpPr>
        <p:spPr>
          <a:xfrm flipH="1">
            <a:off x="3867150" y="3602182"/>
            <a:ext cx="666750" cy="207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1" idx="2"/>
            <a:endCxn id="22" idx="0"/>
          </p:cNvCxnSpPr>
          <p:nvPr/>
        </p:nvCxnSpPr>
        <p:spPr>
          <a:xfrm>
            <a:off x="3867150" y="4419600"/>
            <a:ext cx="0" cy="775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0" idx="2"/>
            <a:endCxn id="24" idx="0"/>
          </p:cNvCxnSpPr>
          <p:nvPr/>
        </p:nvCxnSpPr>
        <p:spPr>
          <a:xfrm>
            <a:off x="2355273" y="4419600"/>
            <a:ext cx="96116" cy="784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9" idx="2"/>
            <a:endCxn id="19" idx="0"/>
          </p:cNvCxnSpPr>
          <p:nvPr/>
        </p:nvCxnSpPr>
        <p:spPr>
          <a:xfrm flipH="1">
            <a:off x="661920" y="4419600"/>
            <a:ext cx="245553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9" idx="2"/>
            <a:endCxn id="23" idx="0"/>
          </p:cNvCxnSpPr>
          <p:nvPr/>
        </p:nvCxnSpPr>
        <p:spPr>
          <a:xfrm>
            <a:off x="907473" y="4419600"/>
            <a:ext cx="629516" cy="784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9" idx="0"/>
            <a:endCxn id="5" idx="2"/>
          </p:cNvCxnSpPr>
          <p:nvPr/>
        </p:nvCxnSpPr>
        <p:spPr>
          <a:xfrm flipV="1">
            <a:off x="907473" y="3581400"/>
            <a:ext cx="838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" idx="2"/>
            <a:endCxn id="10" idx="0"/>
          </p:cNvCxnSpPr>
          <p:nvPr/>
        </p:nvCxnSpPr>
        <p:spPr>
          <a:xfrm>
            <a:off x="1745673" y="3581400"/>
            <a:ext cx="609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652158" y="762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Roy </a:t>
            </a:r>
            <a:r>
              <a:rPr lang="en-US" sz="1200" dirty="0" err="1" smtClean="0"/>
              <a:t>Lycke</a:t>
            </a:r>
            <a:r>
              <a:rPr lang="en-US" sz="1200" dirty="0" smtClean="0"/>
              <a:t> Fall 2011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65128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106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Iowa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rlycke</dc:creator>
  <cp:lastModifiedBy>rlycke</cp:lastModifiedBy>
  <cp:revision>4</cp:revision>
  <dcterms:created xsi:type="dcterms:W3CDTF">2011-09-21T16:05:47Z</dcterms:created>
  <dcterms:modified xsi:type="dcterms:W3CDTF">2011-09-21T17:11:28Z</dcterms:modified>
</cp:coreProperties>
</file>