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8248" autoAdjust="0"/>
  </p:normalViewPr>
  <p:slideViewPr>
    <p:cSldViewPr snapToGrid="0" snapToObjects="1">
      <p:cViewPr varScale="1">
        <p:scale>
          <a:sx n="140" d="100"/>
          <a:sy n="140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156BB8-6570-2F45-A37F-3049BE0CB0A0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B32E50-2462-EE42-A200-4DD75A84227B}">
      <dgm:prSet phldrT="[Text]"/>
      <dgm:spPr/>
      <dgm:t>
        <a:bodyPr/>
        <a:lstStyle/>
        <a:p>
          <a:r>
            <a:rPr lang="en-US" dirty="0" smtClean="0"/>
            <a:t>Soft Error Susceptibility in SRAM</a:t>
          </a:r>
          <a:r>
            <a:rPr lang="en-US" smtClean="0"/>
            <a:t>-Based FPGA’s</a:t>
          </a:r>
          <a:endParaRPr lang="en-US" dirty="0"/>
        </a:p>
      </dgm:t>
    </dgm:pt>
    <dgm:pt modelId="{1DCE6863-AF74-AE47-9F93-65F9027FA22C}" type="parTrans" cxnId="{1D302E8E-A9D1-744E-8A8A-843FD456829A}">
      <dgm:prSet/>
      <dgm:spPr/>
      <dgm:t>
        <a:bodyPr/>
        <a:lstStyle/>
        <a:p>
          <a:endParaRPr lang="en-US"/>
        </a:p>
      </dgm:t>
    </dgm:pt>
    <dgm:pt modelId="{6A955DF3-C628-F74A-BC3E-06777F123AE4}" type="sibTrans" cxnId="{1D302E8E-A9D1-744E-8A8A-843FD456829A}">
      <dgm:prSet/>
      <dgm:spPr/>
      <dgm:t>
        <a:bodyPr/>
        <a:lstStyle/>
        <a:p>
          <a:endParaRPr lang="en-US"/>
        </a:p>
      </dgm:t>
    </dgm:pt>
    <dgm:pt modelId="{958B662D-5174-3541-8D3B-C8D1782480FA}">
      <dgm:prSet phldrT="[Text]"/>
      <dgm:spPr/>
      <dgm:t>
        <a:bodyPr/>
        <a:lstStyle/>
        <a:p>
          <a:r>
            <a:rPr lang="en-US" dirty="0" smtClean="0"/>
            <a:t>Single Event Transient</a:t>
          </a:r>
          <a:endParaRPr lang="en-US" dirty="0"/>
        </a:p>
      </dgm:t>
    </dgm:pt>
    <dgm:pt modelId="{93E7D8EB-0C60-E040-8979-AE4D4C27B90A}" type="parTrans" cxnId="{BDD1287D-7857-4945-A399-2E4B3BC6393D}">
      <dgm:prSet/>
      <dgm:spPr/>
      <dgm:t>
        <a:bodyPr/>
        <a:lstStyle/>
        <a:p>
          <a:endParaRPr lang="en-US"/>
        </a:p>
      </dgm:t>
    </dgm:pt>
    <dgm:pt modelId="{7979F726-5040-C34B-9380-0F8AB8D07ED9}" type="sibTrans" cxnId="{BDD1287D-7857-4945-A399-2E4B3BC6393D}">
      <dgm:prSet/>
      <dgm:spPr/>
      <dgm:t>
        <a:bodyPr/>
        <a:lstStyle/>
        <a:p>
          <a:endParaRPr lang="en-US"/>
        </a:p>
      </dgm:t>
    </dgm:pt>
    <dgm:pt modelId="{372A92E5-0691-3D47-A1A4-007593504ED9}">
      <dgm:prSet phldrT="[Text]"/>
      <dgm:spPr/>
      <dgm:t>
        <a:bodyPr/>
        <a:lstStyle/>
        <a:p>
          <a:r>
            <a:rPr lang="en-US" dirty="0" smtClean="0"/>
            <a:t>Single Event Upset</a:t>
          </a:r>
          <a:endParaRPr lang="en-US" dirty="0"/>
        </a:p>
      </dgm:t>
    </dgm:pt>
    <dgm:pt modelId="{E6A4238B-9BF8-4842-A184-BDA2BCE62FBE}" type="sibTrans" cxnId="{5C97CBE5-F4CA-CF44-A87A-186C3AD575B9}">
      <dgm:prSet/>
      <dgm:spPr/>
      <dgm:t>
        <a:bodyPr/>
        <a:lstStyle/>
        <a:p>
          <a:endParaRPr lang="en-US"/>
        </a:p>
      </dgm:t>
    </dgm:pt>
    <dgm:pt modelId="{8251725B-4AEB-524F-AE48-65C019C8D861}" type="parTrans" cxnId="{5C97CBE5-F4CA-CF44-A87A-186C3AD575B9}">
      <dgm:prSet/>
      <dgm:spPr/>
      <dgm:t>
        <a:bodyPr/>
        <a:lstStyle/>
        <a:p>
          <a:endParaRPr lang="en-US"/>
        </a:p>
      </dgm:t>
    </dgm:pt>
    <dgm:pt modelId="{6E14C3B1-39F4-694E-AF86-5EC8CD7DCDEC}">
      <dgm:prSet phldrT="[Text]"/>
      <dgm:spPr/>
      <dgm:t>
        <a:bodyPr/>
        <a:lstStyle/>
        <a:p>
          <a:r>
            <a:rPr lang="en-US" dirty="0" smtClean="0"/>
            <a:t>Design of a SEU mitigation technique for programmable devices</a:t>
          </a:r>
          <a:endParaRPr lang="en-US" dirty="0"/>
        </a:p>
      </dgm:t>
    </dgm:pt>
    <dgm:pt modelId="{1347182F-5CC6-FB4D-AC67-C3F2C7C3DDB9}" type="parTrans" cxnId="{4F5D91DD-CAAB-1442-8E7E-665B55083762}">
      <dgm:prSet/>
      <dgm:spPr/>
      <dgm:t>
        <a:bodyPr/>
        <a:lstStyle/>
        <a:p>
          <a:endParaRPr lang="en-US"/>
        </a:p>
      </dgm:t>
    </dgm:pt>
    <dgm:pt modelId="{782AB427-EF6E-E64D-BB17-15F791995B0C}" type="sibTrans" cxnId="{4F5D91DD-CAAB-1442-8E7E-665B55083762}">
      <dgm:prSet/>
      <dgm:spPr/>
      <dgm:t>
        <a:bodyPr/>
        <a:lstStyle/>
        <a:p>
          <a:endParaRPr lang="en-US"/>
        </a:p>
      </dgm:t>
    </dgm:pt>
    <dgm:pt modelId="{20C94110-39D9-2344-9A2F-CB87A6213091}">
      <dgm:prSet phldrT="[Text]"/>
      <dgm:spPr/>
      <dgm:t>
        <a:bodyPr/>
        <a:lstStyle/>
        <a:p>
          <a:r>
            <a:rPr lang="en-US" dirty="0" smtClean="0"/>
            <a:t>Radiation Hardening</a:t>
          </a:r>
          <a:endParaRPr lang="en-US" dirty="0"/>
        </a:p>
      </dgm:t>
    </dgm:pt>
    <dgm:pt modelId="{62BD6667-666D-B546-B48D-53E3FB6FDD62}" type="parTrans" cxnId="{DBE4C0E5-3225-394B-9B03-17A70A974AFB}">
      <dgm:prSet/>
      <dgm:spPr/>
      <dgm:t>
        <a:bodyPr/>
        <a:lstStyle/>
        <a:p>
          <a:endParaRPr lang="en-US"/>
        </a:p>
      </dgm:t>
    </dgm:pt>
    <dgm:pt modelId="{E9B368DB-89D5-CD43-8AAB-DF3D4C92D503}" type="sibTrans" cxnId="{DBE4C0E5-3225-394B-9B03-17A70A974AFB}">
      <dgm:prSet/>
      <dgm:spPr/>
      <dgm:t>
        <a:bodyPr/>
        <a:lstStyle/>
        <a:p>
          <a:endParaRPr lang="en-US"/>
        </a:p>
      </dgm:t>
    </dgm:pt>
    <dgm:pt modelId="{A00AFBF8-0C85-2C44-B75B-09E20B075591}">
      <dgm:prSet phldrT="[Text]"/>
      <dgm:spPr/>
      <dgm:t>
        <a:bodyPr/>
        <a:lstStyle/>
        <a:p>
          <a:r>
            <a:rPr lang="en-US" dirty="0" smtClean="0"/>
            <a:t>TMR Approach</a:t>
          </a:r>
          <a:endParaRPr lang="en-US" dirty="0"/>
        </a:p>
      </dgm:t>
    </dgm:pt>
    <dgm:pt modelId="{8FEABF04-3C1B-9746-942C-567FD55B589C}" type="parTrans" cxnId="{F49AB099-547E-9146-85F2-B22B95212A4D}">
      <dgm:prSet/>
      <dgm:spPr/>
      <dgm:t>
        <a:bodyPr/>
        <a:lstStyle/>
        <a:p>
          <a:endParaRPr lang="en-US"/>
        </a:p>
      </dgm:t>
    </dgm:pt>
    <dgm:pt modelId="{796C0F18-FCB0-344D-89B2-F6657F7AD7DE}" type="sibTrans" cxnId="{F49AB099-547E-9146-85F2-B22B95212A4D}">
      <dgm:prSet/>
      <dgm:spPr/>
      <dgm:t>
        <a:bodyPr/>
        <a:lstStyle/>
        <a:p>
          <a:endParaRPr lang="en-US"/>
        </a:p>
      </dgm:t>
    </dgm:pt>
    <dgm:pt modelId="{768E9322-7278-EE4B-8A25-CCC26AC194E8}">
      <dgm:prSet phldrT="[Text]"/>
      <dgm:spPr/>
      <dgm:t>
        <a:bodyPr/>
        <a:lstStyle/>
        <a:p>
          <a:r>
            <a:rPr lang="en-US" dirty="0" smtClean="0"/>
            <a:t>System Level Protection</a:t>
          </a:r>
          <a:endParaRPr lang="en-US" dirty="0"/>
        </a:p>
      </dgm:t>
    </dgm:pt>
    <dgm:pt modelId="{D989634F-D0E9-3046-8604-212BDB91BEFC}" type="parTrans" cxnId="{3AA90E88-6822-9A41-B3C1-58C64837D271}">
      <dgm:prSet/>
      <dgm:spPr/>
      <dgm:t>
        <a:bodyPr/>
        <a:lstStyle/>
        <a:p>
          <a:endParaRPr lang="en-US"/>
        </a:p>
      </dgm:t>
    </dgm:pt>
    <dgm:pt modelId="{B623DF29-8FD5-944D-9E8F-EA39FA331A1A}" type="sibTrans" cxnId="{3AA90E88-6822-9A41-B3C1-58C64837D271}">
      <dgm:prSet/>
      <dgm:spPr/>
      <dgm:t>
        <a:bodyPr/>
        <a:lstStyle/>
        <a:p>
          <a:endParaRPr lang="en-US"/>
        </a:p>
      </dgm:t>
    </dgm:pt>
    <dgm:pt modelId="{0AC6EEC3-BE3D-1045-B004-3FDA75B8893C}">
      <dgm:prSet phldrT="[Text]"/>
      <dgm:spPr/>
      <dgm:t>
        <a:bodyPr/>
        <a:lstStyle/>
        <a:p>
          <a:r>
            <a:rPr lang="en-US" dirty="0" smtClean="0"/>
            <a:t>Analysis of robustness of TMR architectures in SRAM-based FPGAs</a:t>
          </a:r>
          <a:endParaRPr lang="en-US" dirty="0"/>
        </a:p>
      </dgm:t>
    </dgm:pt>
    <dgm:pt modelId="{3FBE5C69-86DC-4940-8C14-5E3B1A99E77A}" type="parTrans" cxnId="{FE1A693B-A88C-B34E-A842-80E2FFFDF367}">
      <dgm:prSet/>
      <dgm:spPr/>
      <dgm:t>
        <a:bodyPr/>
        <a:lstStyle/>
        <a:p>
          <a:endParaRPr lang="en-US"/>
        </a:p>
      </dgm:t>
    </dgm:pt>
    <dgm:pt modelId="{9360ED2E-A83B-BB43-86A6-370052B82D7C}" type="sibTrans" cxnId="{FE1A693B-A88C-B34E-A842-80E2FFFDF367}">
      <dgm:prSet/>
      <dgm:spPr/>
      <dgm:t>
        <a:bodyPr/>
        <a:lstStyle/>
        <a:p>
          <a:endParaRPr lang="en-US"/>
        </a:p>
      </dgm:t>
    </dgm:pt>
    <dgm:pt modelId="{994D86AA-3C55-C449-85B7-BE8024517F68}">
      <dgm:prSet phldrT="[Text]"/>
      <dgm:spPr/>
      <dgm:t>
        <a:bodyPr/>
        <a:lstStyle/>
        <a:p>
          <a:r>
            <a:rPr lang="en-US" dirty="0" smtClean="0"/>
            <a:t>A new analytical approach to estimate the effects of SEUs in TMR architectures implemented through SRAM-based FPGAs</a:t>
          </a:r>
          <a:endParaRPr lang="en-US" dirty="0"/>
        </a:p>
      </dgm:t>
    </dgm:pt>
    <dgm:pt modelId="{8A20C3FD-3258-C041-BCB9-69B45387A91F}" type="parTrans" cxnId="{392A1D4E-1E74-1F48-B69A-DE82779A6981}">
      <dgm:prSet/>
      <dgm:spPr/>
      <dgm:t>
        <a:bodyPr/>
        <a:lstStyle/>
        <a:p>
          <a:endParaRPr lang="en-US"/>
        </a:p>
      </dgm:t>
    </dgm:pt>
    <dgm:pt modelId="{E847A2F8-1FD9-D240-9AAF-8BA35C3287D6}" type="sibTrans" cxnId="{392A1D4E-1E74-1F48-B69A-DE82779A6981}">
      <dgm:prSet/>
      <dgm:spPr/>
      <dgm:t>
        <a:bodyPr/>
        <a:lstStyle/>
        <a:p>
          <a:endParaRPr lang="en-US"/>
        </a:p>
      </dgm:t>
    </dgm:pt>
    <dgm:pt modelId="{36B8E4B0-25E0-7141-AC28-7EE21B87A7DB}">
      <dgm:prSet phldrT="[Text]"/>
      <dgm:spPr/>
      <dgm:t>
        <a:bodyPr/>
        <a:lstStyle/>
        <a:p>
          <a:r>
            <a:rPr lang="en-US" dirty="0" smtClean="0"/>
            <a:t>SEU hardening of FPGAs for space application and device characterization</a:t>
          </a:r>
          <a:endParaRPr lang="en-US" dirty="0"/>
        </a:p>
      </dgm:t>
    </dgm:pt>
    <dgm:pt modelId="{0D921C4B-F732-894C-B2E4-18FC076A723E}" type="parTrans" cxnId="{37FDD73C-997E-0E41-A810-932AB659059A}">
      <dgm:prSet/>
      <dgm:spPr/>
      <dgm:t>
        <a:bodyPr/>
        <a:lstStyle/>
        <a:p>
          <a:endParaRPr lang="en-US"/>
        </a:p>
      </dgm:t>
    </dgm:pt>
    <dgm:pt modelId="{F75EBFCC-CB1A-2440-94BB-18F2FF851FEC}" type="sibTrans" cxnId="{37FDD73C-997E-0E41-A810-932AB659059A}">
      <dgm:prSet/>
      <dgm:spPr/>
      <dgm:t>
        <a:bodyPr/>
        <a:lstStyle/>
        <a:p>
          <a:endParaRPr lang="en-US"/>
        </a:p>
      </dgm:t>
    </dgm:pt>
    <dgm:pt modelId="{CBEC514E-38ED-9248-BE46-C8039B0171BF}">
      <dgm:prSet phldrT="[Text]"/>
      <dgm:spPr/>
      <dgm:t>
        <a:bodyPr/>
        <a:lstStyle/>
        <a:p>
          <a:r>
            <a:rPr lang="en-US" dirty="0" smtClean="0"/>
            <a:t>Comparison of dual-rail and TMR logic cost effectiveness and suitability for FPGAs with reconfigurable SER tolerance</a:t>
          </a:r>
          <a:endParaRPr lang="en-US" dirty="0"/>
        </a:p>
      </dgm:t>
    </dgm:pt>
    <dgm:pt modelId="{105D3306-569B-0849-B97F-7AB0356B9C75}" type="parTrans" cxnId="{47644DA4-7B3A-BA42-9FFE-0C8BF9DC2A7B}">
      <dgm:prSet/>
      <dgm:spPr/>
      <dgm:t>
        <a:bodyPr/>
        <a:lstStyle/>
        <a:p>
          <a:endParaRPr lang="en-US"/>
        </a:p>
      </dgm:t>
    </dgm:pt>
    <dgm:pt modelId="{E0310A09-F11E-3548-A6BB-AD0CC3B39ED9}" type="sibTrans" cxnId="{47644DA4-7B3A-BA42-9FFE-0C8BF9DC2A7B}">
      <dgm:prSet/>
      <dgm:spPr/>
      <dgm:t>
        <a:bodyPr/>
        <a:lstStyle/>
        <a:p>
          <a:endParaRPr lang="en-US"/>
        </a:p>
      </dgm:t>
    </dgm:pt>
    <dgm:pt modelId="{DC38FC39-9A4B-504D-B652-1CD1530DF1DA}">
      <dgm:prSet phldrT="[Text]"/>
      <dgm:spPr/>
      <dgm:t>
        <a:bodyPr/>
        <a:lstStyle/>
        <a:p>
          <a:r>
            <a:rPr lang="en-US" dirty="0" smtClean="0"/>
            <a:t>Temporal Data Sampling</a:t>
          </a:r>
          <a:endParaRPr lang="en-US" dirty="0"/>
        </a:p>
      </dgm:t>
    </dgm:pt>
    <dgm:pt modelId="{94F0834E-F01B-D440-9201-0EB9D7A313C9}" type="parTrans" cxnId="{DC9961C5-556E-8845-9AAC-915144174DAE}">
      <dgm:prSet/>
      <dgm:spPr/>
      <dgm:t>
        <a:bodyPr/>
        <a:lstStyle/>
        <a:p>
          <a:endParaRPr lang="en-US"/>
        </a:p>
      </dgm:t>
    </dgm:pt>
    <dgm:pt modelId="{6E40F7F2-BB9E-AB48-BA59-79CEED248504}" type="sibTrans" cxnId="{DC9961C5-556E-8845-9AAC-915144174DAE}">
      <dgm:prSet/>
      <dgm:spPr/>
      <dgm:t>
        <a:bodyPr/>
        <a:lstStyle/>
        <a:p>
          <a:endParaRPr lang="en-US"/>
        </a:p>
      </dgm:t>
    </dgm:pt>
    <dgm:pt modelId="{8BCD8756-FE5A-8E48-A6D4-5EE71A9130FC}">
      <dgm:prSet phldrT="[Text]"/>
      <dgm:spPr/>
      <dgm:t>
        <a:bodyPr/>
        <a:lstStyle/>
        <a:p>
          <a:r>
            <a:rPr lang="en-US" dirty="0" smtClean="0"/>
            <a:t>An efficient technique for preventing single event disruptions in synchronous and reconfigurable architectures</a:t>
          </a:r>
          <a:endParaRPr lang="en-US" dirty="0"/>
        </a:p>
      </dgm:t>
    </dgm:pt>
    <dgm:pt modelId="{FC769A4B-98A2-3E4D-BCBA-F634631BBB91}" type="parTrans" cxnId="{63CF3271-6F95-9945-84BB-0CECE6E6199E}">
      <dgm:prSet/>
      <dgm:spPr/>
      <dgm:t>
        <a:bodyPr/>
        <a:lstStyle/>
        <a:p>
          <a:endParaRPr lang="en-US"/>
        </a:p>
      </dgm:t>
    </dgm:pt>
    <dgm:pt modelId="{9024463C-7F3D-F14A-B3A4-35F408CAFC43}" type="sibTrans" cxnId="{63CF3271-6F95-9945-84BB-0CECE6E6199E}">
      <dgm:prSet/>
      <dgm:spPr/>
      <dgm:t>
        <a:bodyPr/>
        <a:lstStyle/>
        <a:p>
          <a:endParaRPr lang="en-US"/>
        </a:p>
      </dgm:t>
    </dgm:pt>
    <dgm:pt modelId="{1E31A96A-10C4-C64E-B5A3-EEBEBB3A0FF8}" type="pres">
      <dgm:prSet presAssocID="{ED156BB8-6570-2F45-A37F-3049BE0CB0A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CCD8BB3-7D16-FF4E-B06A-BCFFC5E0F9F6}" type="pres">
      <dgm:prSet presAssocID="{A5B32E50-2462-EE42-A200-4DD75A84227B}" presName="hierRoot1" presStyleCnt="0">
        <dgm:presLayoutVars>
          <dgm:hierBranch val="init"/>
        </dgm:presLayoutVars>
      </dgm:prSet>
      <dgm:spPr/>
    </dgm:pt>
    <dgm:pt modelId="{A83DA9D8-E2E0-1D43-8FC8-0B2FBA4C073F}" type="pres">
      <dgm:prSet presAssocID="{A5B32E50-2462-EE42-A200-4DD75A84227B}" presName="rootComposite1" presStyleCnt="0"/>
      <dgm:spPr/>
    </dgm:pt>
    <dgm:pt modelId="{819EB6FB-37C2-B948-9052-1E859AC3260B}" type="pres">
      <dgm:prSet presAssocID="{A5B32E50-2462-EE42-A200-4DD75A84227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02E0D9-1A0F-D041-AA9E-B09E1D77CCB1}" type="pres">
      <dgm:prSet presAssocID="{A5B32E50-2462-EE42-A200-4DD75A84227B}" presName="rootConnector1" presStyleLbl="node1" presStyleIdx="0" presStyleCnt="0"/>
      <dgm:spPr/>
    </dgm:pt>
    <dgm:pt modelId="{4FEA623C-682E-2944-A18C-0C5F55143EB8}" type="pres">
      <dgm:prSet presAssocID="{A5B32E50-2462-EE42-A200-4DD75A84227B}" presName="hierChild2" presStyleCnt="0"/>
      <dgm:spPr/>
    </dgm:pt>
    <dgm:pt modelId="{6A687CA4-C688-784C-BE18-41F79BA4DB14}" type="pres">
      <dgm:prSet presAssocID="{8251725B-4AEB-524F-AE48-65C019C8D861}" presName="Name37" presStyleLbl="parChTrans1D2" presStyleIdx="0" presStyleCnt="2"/>
      <dgm:spPr/>
    </dgm:pt>
    <dgm:pt modelId="{E910B941-CF03-2C4B-B10E-8784189ADBDC}" type="pres">
      <dgm:prSet presAssocID="{372A92E5-0691-3D47-A1A4-007593504ED9}" presName="hierRoot2" presStyleCnt="0">
        <dgm:presLayoutVars>
          <dgm:hierBranch val="init"/>
        </dgm:presLayoutVars>
      </dgm:prSet>
      <dgm:spPr/>
    </dgm:pt>
    <dgm:pt modelId="{4B7CBECC-2ABB-EA49-98E3-FC8AD66E3DE6}" type="pres">
      <dgm:prSet presAssocID="{372A92E5-0691-3D47-A1A4-007593504ED9}" presName="rootComposite" presStyleCnt="0"/>
      <dgm:spPr/>
    </dgm:pt>
    <dgm:pt modelId="{B66C9D13-F4E7-3E43-B831-2D3E8B9B5BB2}" type="pres">
      <dgm:prSet presAssocID="{372A92E5-0691-3D47-A1A4-007593504ED9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F00B0A-E9B5-7E42-86F9-74B9520E90C0}" type="pres">
      <dgm:prSet presAssocID="{372A92E5-0691-3D47-A1A4-007593504ED9}" presName="rootConnector" presStyleLbl="node2" presStyleIdx="0" presStyleCnt="2"/>
      <dgm:spPr/>
    </dgm:pt>
    <dgm:pt modelId="{F6B1D304-12C2-2848-9312-67E8AA05DBFE}" type="pres">
      <dgm:prSet presAssocID="{372A92E5-0691-3D47-A1A4-007593504ED9}" presName="hierChild4" presStyleCnt="0"/>
      <dgm:spPr/>
    </dgm:pt>
    <dgm:pt modelId="{F1400005-5365-244F-9BDA-7F2D86182F41}" type="pres">
      <dgm:prSet presAssocID="{8FEABF04-3C1B-9746-942C-567FD55B589C}" presName="Name37" presStyleLbl="parChTrans1D3" presStyleIdx="0" presStyleCnt="4"/>
      <dgm:spPr/>
    </dgm:pt>
    <dgm:pt modelId="{2DD91F79-A916-8F43-BA04-159BFF0DF2FE}" type="pres">
      <dgm:prSet presAssocID="{A00AFBF8-0C85-2C44-B75B-09E20B075591}" presName="hierRoot2" presStyleCnt="0">
        <dgm:presLayoutVars>
          <dgm:hierBranch val="init"/>
        </dgm:presLayoutVars>
      </dgm:prSet>
      <dgm:spPr/>
    </dgm:pt>
    <dgm:pt modelId="{62112DC4-C99C-324A-82DD-E09AC7405539}" type="pres">
      <dgm:prSet presAssocID="{A00AFBF8-0C85-2C44-B75B-09E20B075591}" presName="rootComposite" presStyleCnt="0"/>
      <dgm:spPr/>
    </dgm:pt>
    <dgm:pt modelId="{9B068C35-8B14-064C-B64A-5297A62160FC}" type="pres">
      <dgm:prSet presAssocID="{A00AFBF8-0C85-2C44-B75B-09E20B075591}" presName="rootText" presStyleLbl="node3" presStyleIdx="0" presStyleCnt="4">
        <dgm:presLayoutVars>
          <dgm:chPref val="3"/>
        </dgm:presLayoutVars>
      </dgm:prSet>
      <dgm:spPr/>
    </dgm:pt>
    <dgm:pt modelId="{40B74FA5-5935-F545-811E-8B2E40EFD024}" type="pres">
      <dgm:prSet presAssocID="{A00AFBF8-0C85-2C44-B75B-09E20B075591}" presName="rootConnector" presStyleLbl="node3" presStyleIdx="0" presStyleCnt="4"/>
      <dgm:spPr/>
    </dgm:pt>
    <dgm:pt modelId="{C4B6BCE1-7FEF-B349-826E-2AAC94BB52BE}" type="pres">
      <dgm:prSet presAssocID="{A00AFBF8-0C85-2C44-B75B-09E20B075591}" presName="hierChild4" presStyleCnt="0"/>
      <dgm:spPr/>
    </dgm:pt>
    <dgm:pt modelId="{BD800252-6498-C84A-9B0C-B641E2946BAD}" type="pres">
      <dgm:prSet presAssocID="{3FBE5C69-86DC-4940-8C14-5E3B1A99E77A}" presName="Name37" presStyleLbl="parChTrans1D4" presStyleIdx="0" presStyleCnt="6"/>
      <dgm:spPr/>
    </dgm:pt>
    <dgm:pt modelId="{88483F88-2697-1542-9067-036784318ED4}" type="pres">
      <dgm:prSet presAssocID="{0AC6EEC3-BE3D-1045-B004-3FDA75B8893C}" presName="hierRoot2" presStyleCnt="0">
        <dgm:presLayoutVars>
          <dgm:hierBranch val="init"/>
        </dgm:presLayoutVars>
      </dgm:prSet>
      <dgm:spPr/>
    </dgm:pt>
    <dgm:pt modelId="{C733DD46-F0D6-C943-9FCF-0DA3FEFD232A}" type="pres">
      <dgm:prSet presAssocID="{0AC6EEC3-BE3D-1045-B004-3FDA75B8893C}" presName="rootComposite" presStyleCnt="0"/>
      <dgm:spPr/>
    </dgm:pt>
    <dgm:pt modelId="{84855404-9685-F746-B418-D1040755B6E2}" type="pres">
      <dgm:prSet presAssocID="{0AC6EEC3-BE3D-1045-B004-3FDA75B8893C}" presName="rootText" presStyleLbl="node4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633F1E-6EB6-E94E-ACA7-4CA2D9F2198C}" type="pres">
      <dgm:prSet presAssocID="{0AC6EEC3-BE3D-1045-B004-3FDA75B8893C}" presName="rootConnector" presStyleLbl="node4" presStyleIdx="0" presStyleCnt="6"/>
      <dgm:spPr/>
    </dgm:pt>
    <dgm:pt modelId="{B41870A6-2BA4-4A41-B37C-3F7ECE070C18}" type="pres">
      <dgm:prSet presAssocID="{0AC6EEC3-BE3D-1045-B004-3FDA75B8893C}" presName="hierChild4" presStyleCnt="0"/>
      <dgm:spPr/>
    </dgm:pt>
    <dgm:pt modelId="{A56BFE2C-5DFB-A143-B5F4-8F896AC43FD2}" type="pres">
      <dgm:prSet presAssocID="{0AC6EEC3-BE3D-1045-B004-3FDA75B8893C}" presName="hierChild5" presStyleCnt="0"/>
      <dgm:spPr/>
    </dgm:pt>
    <dgm:pt modelId="{CA650316-6610-1D4B-BA09-95AB8AB2DF78}" type="pres">
      <dgm:prSet presAssocID="{8A20C3FD-3258-C041-BCB9-69B45387A91F}" presName="Name37" presStyleLbl="parChTrans1D4" presStyleIdx="1" presStyleCnt="6"/>
      <dgm:spPr/>
    </dgm:pt>
    <dgm:pt modelId="{64AE68E1-05D7-4742-B5EE-0AED99595B23}" type="pres">
      <dgm:prSet presAssocID="{994D86AA-3C55-C449-85B7-BE8024517F68}" presName="hierRoot2" presStyleCnt="0">
        <dgm:presLayoutVars>
          <dgm:hierBranch val="init"/>
        </dgm:presLayoutVars>
      </dgm:prSet>
      <dgm:spPr/>
    </dgm:pt>
    <dgm:pt modelId="{ED06F664-37D9-8C46-8546-252FAF47BFDE}" type="pres">
      <dgm:prSet presAssocID="{994D86AA-3C55-C449-85B7-BE8024517F68}" presName="rootComposite" presStyleCnt="0"/>
      <dgm:spPr/>
    </dgm:pt>
    <dgm:pt modelId="{4180EAFF-96F1-B64A-A789-559DD3766F66}" type="pres">
      <dgm:prSet presAssocID="{994D86AA-3C55-C449-85B7-BE8024517F68}" presName="rootText" presStyleLbl="node4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795452-A35E-6E48-9EB1-2DDF1CB4006D}" type="pres">
      <dgm:prSet presAssocID="{994D86AA-3C55-C449-85B7-BE8024517F68}" presName="rootConnector" presStyleLbl="node4" presStyleIdx="1" presStyleCnt="6"/>
      <dgm:spPr/>
    </dgm:pt>
    <dgm:pt modelId="{1A29980E-E0FB-6748-971C-A9DEEB5FF818}" type="pres">
      <dgm:prSet presAssocID="{994D86AA-3C55-C449-85B7-BE8024517F68}" presName="hierChild4" presStyleCnt="0"/>
      <dgm:spPr/>
    </dgm:pt>
    <dgm:pt modelId="{82DC35BD-77A2-BC48-B18F-DD0957F04B1D}" type="pres">
      <dgm:prSet presAssocID="{994D86AA-3C55-C449-85B7-BE8024517F68}" presName="hierChild5" presStyleCnt="0"/>
      <dgm:spPr/>
    </dgm:pt>
    <dgm:pt modelId="{F5055AA3-364D-8145-AE79-B9B39D93C8F8}" type="pres">
      <dgm:prSet presAssocID="{A00AFBF8-0C85-2C44-B75B-09E20B075591}" presName="hierChild5" presStyleCnt="0"/>
      <dgm:spPr/>
    </dgm:pt>
    <dgm:pt modelId="{2868351F-9B15-4A43-A7A2-95F16A3A390B}" type="pres">
      <dgm:prSet presAssocID="{62BD6667-666D-B546-B48D-53E3FB6FDD62}" presName="Name37" presStyleLbl="parChTrans1D3" presStyleIdx="1" presStyleCnt="4"/>
      <dgm:spPr/>
    </dgm:pt>
    <dgm:pt modelId="{37C433A6-3390-9549-BAE2-83033EE7596E}" type="pres">
      <dgm:prSet presAssocID="{20C94110-39D9-2344-9A2F-CB87A6213091}" presName="hierRoot2" presStyleCnt="0">
        <dgm:presLayoutVars>
          <dgm:hierBranch val="init"/>
        </dgm:presLayoutVars>
      </dgm:prSet>
      <dgm:spPr/>
    </dgm:pt>
    <dgm:pt modelId="{0BE5B30E-84E3-9447-98B9-F49CED3CD4DB}" type="pres">
      <dgm:prSet presAssocID="{20C94110-39D9-2344-9A2F-CB87A6213091}" presName="rootComposite" presStyleCnt="0"/>
      <dgm:spPr/>
    </dgm:pt>
    <dgm:pt modelId="{EAD9B07F-75E0-D84A-A4A9-0FFE32C4C7D2}" type="pres">
      <dgm:prSet presAssocID="{20C94110-39D9-2344-9A2F-CB87A6213091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0CC8A5-273B-CE4A-A36A-909AD412F3BC}" type="pres">
      <dgm:prSet presAssocID="{20C94110-39D9-2344-9A2F-CB87A6213091}" presName="rootConnector" presStyleLbl="node3" presStyleIdx="1" presStyleCnt="4"/>
      <dgm:spPr/>
    </dgm:pt>
    <dgm:pt modelId="{B1CA750B-D6AB-9049-AEE6-579E3F946FFD}" type="pres">
      <dgm:prSet presAssocID="{20C94110-39D9-2344-9A2F-CB87A6213091}" presName="hierChild4" presStyleCnt="0"/>
      <dgm:spPr/>
    </dgm:pt>
    <dgm:pt modelId="{29BA7DE0-C7D2-9C49-8D0E-012C5DEB11A4}" type="pres">
      <dgm:prSet presAssocID="{0D921C4B-F732-894C-B2E4-18FC076A723E}" presName="Name37" presStyleLbl="parChTrans1D4" presStyleIdx="2" presStyleCnt="6"/>
      <dgm:spPr/>
    </dgm:pt>
    <dgm:pt modelId="{52273383-3547-A440-9ADB-BA456E8A9AC1}" type="pres">
      <dgm:prSet presAssocID="{36B8E4B0-25E0-7141-AC28-7EE21B87A7DB}" presName="hierRoot2" presStyleCnt="0">
        <dgm:presLayoutVars>
          <dgm:hierBranch val="init"/>
        </dgm:presLayoutVars>
      </dgm:prSet>
      <dgm:spPr/>
    </dgm:pt>
    <dgm:pt modelId="{6F0F7236-958C-114F-8E24-DD2F8A8D36B7}" type="pres">
      <dgm:prSet presAssocID="{36B8E4B0-25E0-7141-AC28-7EE21B87A7DB}" presName="rootComposite" presStyleCnt="0"/>
      <dgm:spPr/>
    </dgm:pt>
    <dgm:pt modelId="{8AF3F211-0F9F-E44C-B764-DCAFC789DB95}" type="pres">
      <dgm:prSet presAssocID="{36B8E4B0-25E0-7141-AC28-7EE21B87A7DB}" presName="rootText" presStyleLbl="node4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E1A1BF-19DE-2649-9930-548857117083}" type="pres">
      <dgm:prSet presAssocID="{36B8E4B0-25E0-7141-AC28-7EE21B87A7DB}" presName="rootConnector" presStyleLbl="node4" presStyleIdx="2" presStyleCnt="6"/>
      <dgm:spPr/>
    </dgm:pt>
    <dgm:pt modelId="{F5280B37-B8B9-0043-90C3-2DF485288023}" type="pres">
      <dgm:prSet presAssocID="{36B8E4B0-25E0-7141-AC28-7EE21B87A7DB}" presName="hierChild4" presStyleCnt="0"/>
      <dgm:spPr/>
    </dgm:pt>
    <dgm:pt modelId="{C056AE57-4CB1-B349-A199-14EC6BEA4687}" type="pres">
      <dgm:prSet presAssocID="{36B8E4B0-25E0-7141-AC28-7EE21B87A7DB}" presName="hierChild5" presStyleCnt="0"/>
      <dgm:spPr/>
    </dgm:pt>
    <dgm:pt modelId="{1855CAD2-BA3A-9542-9394-3CD58BCFA3A4}" type="pres">
      <dgm:prSet presAssocID="{105D3306-569B-0849-B97F-7AB0356B9C75}" presName="Name37" presStyleLbl="parChTrans1D4" presStyleIdx="3" presStyleCnt="6"/>
      <dgm:spPr/>
    </dgm:pt>
    <dgm:pt modelId="{4751A84F-82C7-A64F-9C71-F02E29BE304C}" type="pres">
      <dgm:prSet presAssocID="{CBEC514E-38ED-9248-BE46-C8039B0171BF}" presName="hierRoot2" presStyleCnt="0">
        <dgm:presLayoutVars>
          <dgm:hierBranch val="init"/>
        </dgm:presLayoutVars>
      </dgm:prSet>
      <dgm:spPr/>
    </dgm:pt>
    <dgm:pt modelId="{C1BD5B7E-3C17-DE4B-B2CA-501737DA7A34}" type="pres">
      <dgm:prSet presAssocID="{CBEC514E-38ED-9248-BE46-C8039B0171BF}" presName="rootComposite" presStyleCnt="0"/>
      <dgm:spPr/>
    </dgm:pt>
    <dgm:pt modelId="{511AF1C5-A931-5F4B-B71E-503758300D61}" type="pres">
      <dgm:prSet presAssocID="{CBEC514E-38ED-9248-BE46-C8039B0171BF}" presName="rootText" presStyleLbl="node4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EF98DB-9EB6-6F45-A50D-42B19D2B0ECE}" type="pres">
      <dgm:prSet presAssocID="{CBEC514E-38ED-9248-BE46-C8039B0171BF}" presName="rootConnector" presStyleLbl="node4" presStyleIdx="3" presStyleCnt="6"/>
      <dgm:spPr/>
    </dgm:pt>
    <dgm:pt modelId="{619B88C3-27D2-BB42-8D7F-262C6F643187}" type="pres">
      <dgm:prSet presAssocID="{CBEC514E-38ED-9248-BE46-C8039B0171BF}" presName="hierChild4" presStyleCnt="0"/>
      <dgm:spPr/>
    </dgm:pt>
    <dgm:pt modelId="{CCFB6D84-9D93-2E4C-A2A6-39A7A9CA9BE9}" type="pres">
      <dgm:prSet presAssocID="{CBEC514E-38ED-9248-BE46-C8039B0171BF}" presName="hierChild5" presStyleCnt="0"/>
      <dgm:spPr/>
    </dgm:pt>
    <dgm:pt modelId="{1D68272B-A9AF-034D-A6B6-1AA7FFBAED3B}" type="pres">
      <dgm:prSet presAssocID="{20C94110-39D9-2344-9A2F-CB87A6213091}" presName="hierChild5" presStyleCnt="0"/>
      <dgm:spPr/>
    </dgm:pt>
    <dgm:pt modelId="{E8EE354B-53C8-8941-8314-373772B2C8F8}" type="pres">
      <dgm:prSet presAssocID="{372A92E5-0691-3D47-A1A4-007593504ED9}" presName="hierChild5" presStyleCnt="0"/>
      <dgm:spPr/>
    </dgm:pt>
    <dgm:pt modelId="{A14CD4D6-C84E-6D49-B959-E292E5257D79}" type="pres">
      <dgm:prSet presAssocID="{93E7D8EB-0C60-E040-8979-AE4D4C27B90A}" presName="Name37" presStyleLbl="parChTrans1D2" presStyleIdx="1" presStyleCnt="2"/>
      <dgm:spPr/>
    </dgm:pt>
    <dgm:pt modelId="{4E9A7211-D63D-954C-8975-3FDC08468078}" type="pres">
      <dgm:prSet presAssocID="{958B662D-5174-3541-8D3B-C8D1782480FA}" presName="hierRoot2" presStyleCnt="0">
        <dgm:presLayoutVars>
          <dgm:hierBranch val="init"/>
        </dgm:presLayoutVars>
      </dgm:prSet>
      <dgm:spPr/>
    </dgm:pt>
    <dgm:pt modelId="{EDE3947A-76D2-8E4F-B478-7E66FCA5BCEA}" type="pres">
      <dgm:prSet presAssocID="{958B662D-5174-3541-8D3B-C8D1782480FA}" presName="rootComposite" presStyleCnt="0"/>
      <dgm:spPr/>
    </dgm:pt>
    <dgm:pt modelId="{FEC8858C-116B-2343-88F4-6C7793A45496}" type="pres">
      <dgm:prSet presAssocID="{958B662D-5174-3541-8D3B-C8D1782480FA}" presName="rootText" presStyleLbl="node2" presStyleIdx="1" presStyleCnt="2">
        <dgm:presLayoutVars>
          <dgm:chPref val="3"/>
        </dgm:presLayoutVars>
      </dgm:prSet>
      <dgm:spPr/>
    </dgm:pt>
    <dgm:pt modelId="{5C180F9D-87C5-9243-9CE2-2B404D29889C}" type="pres">
      <dgm:prSet presAssocID="{958B662D-5174-3541-8D3B-C8D1782480FA}" presName="rootConnector" presStyleLbl="node2" presStyleIdx="1" presStyleCnt="2"/>
      <dgm:spPr/>
    </dgm:pt>
    <dgm:pt modelId="{A967BA8C-5D77-924B-81F0-C7DB2E185BEA}" type="pres">
      <dgm:prSet presAssocID="{958B662D-5174-3541-8D3B-C8D1782480FA}" presName="hierChild4" presStyleCnt="0"/>
      <dgm:spPr/>
    </dgm:pt>
    <dgm:pt modelId="{34C454C5-9367-F84A-822E-543A2846B8E2}" type="pres">
      <dgm:prSet presAssocID="{94F0834E-F01B-D440-9201-0EB9D7A313C9}" presName="Name37" presStyleLbl="parChTrans1D3" presStyleIdx="2" presStyleCnt="4"/>
      <dgm:spPr/>
    </dgm:pt>
    <dgm:pt modelId="{53967E41-A57A-FB43-943C-C6BEA42AAB07}" type="pres">
      <dgm:prSet presAssocID="{DC38FC39-9A4B-504D-B652-1CD1530DF1DA}" presName="hierRoot2" presStyleCnt="0">
        <dgm:presLayoutVars>
          <dgm:hierBranch val="init"/>
        </dgm:presLayoutVars>
      </dgm:prSet>
      <dgm:spPr/>
    </dgm:pt>
    <dgm:pt modelId="{BA1324CC-FAB7-2940-8322-5D2E75095A99}" type="pres">
      <dgm:prSet presAssocID="{DC38FC39-9A4B-504D-B652-1CD1530DF1DA}" presName="rootComposite" presStyleCnt="0"/>
      <dgm:spPr/>
    </dgm:pt>
    <dgm:pt modelId="{C5B0E414-B5BF-134C-8A57-40BDB01FC2FA}" type="pres">
      <dgm:prSet presAssocID="{DC38FC39-9A4B-504D-B652-1CD1530DF1DA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CC9610-E04D-A34C-BED1-C8A11C9B88A6}" type="pres">
      <dgm:prSet presAssocID="{DC38FC39-9A4B-504D-B652-1CD1530DF1DA}" presName="rootConnector" presStyleLbl="node3" presStyleIdx="2" presStyleCnt="4"/>
      <dgm:spPr/>
    </dgm:pt>
    <dgm:pt modelId="{504EE7C1-EE6C-6D4C-8BA0-8427878C26C7}" type="pres">
      <dgm:prSet presAssocID="{DC38FC39-9A4B-504D-B652-1CD1530DF1DA}" presName="hierChild4" presStyleCnt="0"/>
      <dgm:spPr/>
    </dgm:pt>
    <dgm:pt modelId="{387A67B1-E19C-8744-93AB-3477339BDEC4}" type="pres">
      <dgm:prSet presAssocID="{FC769A4B-98A2-3E4D-BCBA-F634631BBB91}" presName="Name37" presStyleLbl="parChTrans1D4" presStyleIdx="4" presStyleCnt="6"/>
      <dgm:spPr/>
    </dgm:pt>
    <dgm:pt modelId="{197DB853-A33F-9343-90B0-3173D71DD29E}" type="pres">
      <dgm:prSet presAssocID="{8BCD8756-FE5A-8E48-A6D4-5EE71A9130FC}" presName="hierRoot2" presStyleCnt="0">
        <dgm:presLayoutVars>
          <dgm:hierBranch val="init"/>
        </dgm:presLayoutVars>
      </dgm:prSet>
      <dgm:spPr/>
    </dgm:pt>
    <dgm:pt modelId="{C1BF4862-F5CE-5447-B691-0EF9FF860EC1}" type="pres">
      <dgm:prSet presAssocID="{8BCD8756-FE5A-8E48-A6D4-5EE71A9130FC}" presName="rootComposite" presStyleCnt="0"/>
      <dgm:spPr/>
    </dgm:pt>
    <dgm:pt modelId="{DFFBDF00-8C8A-4D4C-9A78-2C9B6310236D}" type="pres">
      <dgm:prSet presAssocID="{8BCD8756-FE5A-8E48-A6D4-5EE71A9130FC}" presName="rootText" presStyleLbl="node4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87CFEA-30CA-D941-84C8-9B4C7DDF6B28}" type="pres">
      <dgm:prSet presAssocID="{8BCD8756-FE5A-8E48-A6D4-5EE71A9130FC}" presName="rootConnector" presStyleLbl="node4" presStyleIdx="4" presStyleCnt="6"/>
      <dgm:spPr/>
    </dgm:pt>
    <dgm:pt modelId="{FC9DDFF6-695D-B04A-A2CF-F213D9EDFD28}" type="pres">
      <dgm:prSet presAssocID="{8BCD8756-FE5A-8E48-A6D4-5EE71A9130FC}" presName="hierChild4" presStyleCnt="0"/>
      <dgm:spPr/>
    </dgm:pt>
    <dgm:pt modelId="{5AEDE226-DFA7-F04D-945A-DC1F17663C3B}" type="pres">
      <dgm:prSet presAssocID="{8BCD8756-FE5A-8E48-A6D4-5EE71A9130FC}" presName="hierChild5" presStyleCnt="0"/>
      <dgm:spPr/>
    </dgm:pt>
    <dgm:pt modelId="{2CD2FA22-DACC-0B4F-9765-0CD707E17667}" type="pres">
      <dgm:prSet presAssocID="{DC38FC39-9A4B-504D-B652-1CD1530DF1DA}" presName="hierChild5" presStyleCnt="0"/>
      <dgm:spPr/>
    </dgm:pt>
    <dgm:pt modelId="{DDEB9DD1-65DD-DC4E-9C06-1CF7560E81E6}" type="pres">
      <dgm:prSet presAssocID="{D989634F-D0E9-3046-8604-212BDB91BEFC}" presName="Name37" presStyleLbl="parChTrans1D3" presStyleIdx="3" presStyleCnt="4"/>
      <dgm:spPr/>
    </dgm:pt>
    <dgm:pt modelId="{0679BDED-ADCA-9342-87A8-E2D1C7D3763F}" type="pres">
      <dgm:prSet presAssocID="{768E9322-7278-EE4B-8A25-CCC26AC194E8}" presName="hierRoot2" presStyleCnt="0">
        <dgm:presLayoutVars>
          <dgm:hierBranch val="init"/>
        </dgm:presLayoutVars>
      </dgm:prSet>
      <dgm:spPr/>
    </dgm:pt>
    <dgm:pt modelId="{7A480871-DB92-E84B-8FBF-37A7A2F07387}" type="pres">
      <dgm:prSet presAssocID="{768E9322-7278-EE4B-8A25-CCC26AC194E8}" presName="rootComposite" presStyleCnt="0"/>
      <dgm:spPr/>
    </dgm:pt>
    <dgm:pt modelId="{3EDBD914-EE52-2C4F-B923-A90FBB3B3A60}" type="pres">
      <dgm:prSet presAssocID="{768E9322-7278-EE4B-8A25-CCC26AC194E8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AA4C2D-144E-C447-910F-970CDC6E0ECF}" type="pres">
      <dgm:prSet presAssocID="{768E9322-7278-EE4B-8A25-CCC26AC194E8}" presName="rootConnector" presStyleLbl="node3" presStyleIdx="3" presStyleCnt="4"/>
      <dgm:spPr/>
    </dgm:pt>
    <dgm:pt modelId="{DE4E56A2-8561-EF4A-8DC8-BBC008750BB4}" type="pres">
      <dgm:prSet presAssocID="{768E9322-7278-EE4B-8A25-CCC26AC194E8}" presName="hierChild4" presStyleCnt="0"/>
      <dgm:spPr/>
    </dgm:pt>
    <dgm:pt modelId="{F8239012-AE5C-6D4D-8396-E6350C49760F}" type="pres">
      <dgm:prSet presAssocID="{1347182F-5CC6-FB4D-AC67-C3F2C7C3DDB9}" presName="Name37" presStyleLbl="parChTrans1D4" presStyleIdx="5" presStyleCnt="6"/>
      <dgm:spPr/>
    </dgm:pt>
    <dgm:pt modelId="{56C3D4B5-1111-DA44-BA46-F2C03337D72F}" type="pres">
      <dgm:prSet presAssocID="{6E14C3B1-39F4-694E-AF86-5EC8CD7DCDEC}" presName="hierRoot2" presStyleCnt="0">
        <dgm:presLayoutVars>
          <dgm:hierBranch val="init"/>
        </dgm:presLayoutVars>
      </dgm:prSet>
      <dgm:spPr/>
    </dgm:pt>
    <dgm:pt modelId="{FAD3A260-6C8C-DE41-AFB3-8350DDDDDDDD}" type="pres">
      <dgm:prSet presAssocID="{6E14C3B1-39F4-694E-AF86-5EC8CD7DCDEC}" presName="rootComposite" presStyleCnt="0"/>
      <dgm:spPr/>
    </dgm:pt>
    <dgm:pt modelId="{8CAA1904-CA55-9540-9D32-891876F3436B}" type="pres">
      <dgm:prSet presAssocID="{6E14C3B1-39F4-694E-AF86-5EC8CD7DCDEC}" presName="rootText" presStyleLbl="node4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0B0962-D9EC-094A-BF3F-2FFE398180D8}" type="pres">
      <dgm:prSet presAssocID="{6E14C3B1-39F4-694E-AF86-5EC8CD7DCDEC}" presName="rootConnector" presStyleLbl="node4" presStyleIdx="5" presStyleCnt="6"/>
      <dgm:spPr/>
    </dgm:pt>
    <dgm:pt modelId="{FC7A663E-5738-174C-95CD-DC3BB441EBD0}" type="pres">
      <dgm:prSet presAssocID="{6E14C3B1-39F4-694E-AF86-5EC8CD7DCDEC}" presName="hierChild4" presStyleCnt="0"/>
      <dgm:spPr/>
    </dgm:pt>
    <dgm:pt modelId="{781686B6-8B80-9A41-A062-82BA12C746BD}" type="pres">
      <dgm:prSet presAssocID="{6E14C3B1-39F4-694E-AF86-5EC8CD7DCDEC}" presName="hierChild5" presStyleCnt="0"/>
      <dgm:spPr/>
    </dgm:pt>
    <dgm:pt modelId="{0A36FF81-C554-E844-8C56-5BCF14ACCFAD}" type="pres">
      <dgm:prSet presAssocID="{768E9322-7278-EE4B-8A25-CCC26AC194E8}" presName="hierChild5" presStyleCnt="0"/>
      <dgm:spPr/>
    </dgm:pt>
    <dgm:pt modelId="{F923F716-AD0B-AF4A-9958-5E658BD2A1B1}" type="pres">
      <dgm:prSet presAssocID="{958B662D-5174-3541-8D3B-C8D1782480FA}" presName="hierChild5" presStyleCnt="0"/>
      <dgm:spPr/>
    </dgm:pt>
    <dgm:pt modelId="{390AF377-4DFA-7E43-AB3B-3147DEA8F5B3}" type="pres">
      <dgm:prSet presAssocID="{A5B32E50-2462-EE42-A200-4DD75A84227B}" presName="hierChild3" presStyleCnt="0"/>
      <dgm:spPr/>
    </dgm:pt>
  </dgm:ptLst>
  <dgm:cxnLst>
    <dgm:cxn modelId="{6D7767EB-AA2D-9D40-B7FD-CC4064D6CE14}" type="presOf" srcId="{768E9322-7278-EE4B-8A25-CCC26AC194E8}" destId="{3EDBD914-EE52-2C4F-B923-A90FBB3B3A60}" srcOrd="0" destOrd="0" presId="urn:microsoft.com/office/officeart/2005/8/layout/orgChart1"/>
    <dgm:cxn modelId="{9165739B-4B01-6B43-A9E5-EC7F4DC6DCE3}" type="presOf" srcId="{ED156BB8-6570-2F45-A37F-3049BE0CB0A0}" destId="{1E31A96A-10C4-C64E-B5A3-EEBEBB3A0FF8}" srcOrd="0" destOrd="0" presId="urn:microsoft.com/office/officeart/2005/8/layout/orgChart1"/>
    <dgm:cxn modelId="{8A065CF6-19DC-4547-AD18-0401B0C1369D}" type="presOf" srcId="{8A20C3FD-3258-C041-BCB9-69B45387A91F}" destId="{CA650316-6610-1D4B-BA09-95AB8AB2DF78}" srcOrd="0" destOrd="0" presId="urn:microsoft.com/office/officeart/2005/8/layout/orgChart1"/>
    <dgm:cxn modelId="{441A4F0E-EDC6-3C4D-8C34-EC25D0BF4864}" type="presOf" srcId="{372A92E5-0691-3D47-A1A4-007593504ED9}" destId="{B66C9D13-F4E7-3E43-B831-2D3E8B9B5BB2}" srcOrd="0" destOrd="0" presId="urn:microsoft.com/office/officeart/2005/8/layout/orgChart1"/>
    <dgm:cxn modelId="{6E1E9157-C533-0246-9585-34F61E9CAEF2}" type="presOf" srcId="{CBEC514E-38ED-9248-BE46-C8039B0171BF}" destId="{1BEF98DB-9EB6-6F45-A50D-42B19D2B0ECE}" srcOrd="1" destOrd="0" presId="urn:microsoft.com/office/officeart/2005/8/layout/orgChart1"/>
    <dgm:cxn modelId="{CA2478AC-89EE-664F-931B-C0183C772D9E}" type="presOf" srcId="{8FEABF04-3C1B-9746-942C-567FD55B589C}" destId="{F1400005-5365-244F-9BDA-7F2D86182F41}" srcOrd="0" destOrd="0" presId="urn:microsoft.com/office/officeart/2005/8/layout/orgChart1"/>
    <dgm:cxn modelId="{F764E8B7-831A-3146-8FB0-1FA1FA4E2853}" type="presOf" srcId="{36B8E4B0-25E0-7141-AC28-7EE21B87A7DB}" destId="{3CE1A1BF-19DE-2649-9930-548857117083}" srcOrd="1" destOrd="0" presId="urn:microsoft.com/office/officeart/2005/8/layout/orgChart1"/>
    <dgm:cxn modelId="{9165BCF3-A94D-954B-9115-A3DFA7AF076E}" type="presOf" srcId="{958B662D-5174-3541-8D3B-C8D1782480FA}" destId="{5C180F9D-87C5-9243-9CE2-2B404D29889C}" srcOrd="1" destOrd="0" presId="urn:microsoft.com/office/officeart/2005/8/layout/orgChart1"/>
    <dgm:cxn modelId="{6A2E154B-1688-4A40-B1D3-46BFCFCD0D41}" type="presOf" srcId="{105D3306-569B-0849-B97F-7AB0356B9C75}" destId="{1855CAD2-BA3A-9542-9394-3CD58BCFA3A4}" srcOrd="0" destOrd="0" presId="urn:microsoft.com/office/officeart/2005/8/layout/orgChart1"/>
    <dgm:cxn modelId="{DBE4C0E5-3225-394B-9B03-17A70A974AFB}" srcId="{372A92E5-0691-3D47-A1A4-007593504ED9}" destId="{20C94110-39D9-2344-9A2F-CB87A6213091}" srcOrd="1" destOrd="0" parTransId="{62BD6667-666D-B546-B48D-53E3FB6FDD62}" sibTransId="{E9B368DB-89D5-CD43-8AAB-DF3D4C92D503}"/>
    <dgm:cxn modelId="{ABB3C08D-F468-374D-BC32-1185FA1A36B9}" type="presOf" srcId="{0AC6EEC3-BE3D-1045-B004-3FDA75B8893C}" destId="{60633F1E-6EB6-E94E-ACA7-4CA2D9F2198C}" srcOrd="1" destOrd="0" presId="urn:microsoft.com/office/officeart/2005/8/layout/orgChart1"/>
    <dgm:cxn modelId="{1D302E8E-A9D1-744E-8A8A-843FD456829A}" srcId="{ED156BB8-6570-2F45-A37F-3049BE0CB0A0}" destId="{A5B32E50-2462-EE42-A200-4DD75A84227B}" srcOrd="0" destOrd="0" parTransId="{1DCE6863-AF74-AE47-9F93-65F9027FA22C}" sibTransId="{6A955DF3-C628-F74A-BC3E-06777F123AE4}"/>
    <dgm:cxn modelId="{8F764CDC-3A61-E747-80D1-8A67B2D67FA3}" type="presOf" srcId="{93E7D8EB-0C60-E040-8979-AE4D4C27B90A}" destId="{A14CD4D6-C84E-6D49-B959-E292E5257D79}" srcOrd="0" destOrd="0" presId="urn:microsoft.com/office/officeart/2005/8/layout/orgChart1"/>
    <dgm:cxn modelId="{8D40D146-9646-6541-9C23-59AB3F4E1136}" type="presOf" srcId="{768E9322-7278-EE4B-8A25-CCC26AC194E8}" destId="{F1AA4C2D-144E-C447-910F-970CDC6E0ECF}" srcOrd="1" destOrd="0" presId="urn:microsoft.com/office/officeart/2005/8/layout/orgChart1"/>
    <dgm:cxn modelId="{378F34C6-9E97-7F41-94E4-9E8B55014094}" type="presOf" srcId="{8251725B-4AEB-524F-AE48-65C019C8D861}" destId="{6A687CA4-C688-784C-BE18-41F79BA4DB14}" srcOrd="0" destOrd="0" presId="urn:microsoft.com/office/officeart/2005/8/layout/orgChart1"/>
    <dgm:cxn modelId="{47644DA4-7B3A-BA42-9FFE-0C8BF9DC2A7B}" srcId="{20C94110-39D9-2344-9A2F-CB87A6213091}" destId="{CBEC514E-38ED-9248-BE46-C8039B0171BF}" srcOrd="1" destOrd="0" parTransId="{105D3306-569B-0849-B97F-7AB0356B9C75}" sibTransId="{E0310A09-F11E-3548-A6BB-AD0CC3B39ED9}"/>
    <dgm:cxn modelId="{3078A043-207D-9843-B8EB-6E87447602B7}" type="presOf" srcId="{D989634F-D0E9-3046-8604-212BDB91BEFC}" destId="{DDEB9DD1-65DD-DC4E-9C06-1CF7560E81E6}" srcOrd="0" destOrd="0" presId="urn:microsoft.com/office/officeart/2005/8/layout/orgChart1"/>
    <dgm:cxn modelId="{3D1ABDF3-E5BA-C242-942A-7986C301E0D8}" type="presOf" srcId="{372A92E5-0691-3D47-A1A4-007593504ED9}" destId="{A7F00B0A-E9B5-7E42-86F9-74B9520E90C0}" srcOrd="1" destOrd="0" presId="urn:microsoft.com/office/officeart/2005/8/layout/orgChart1"/>
    <dgm:cxn modelId="{8597AD11-A6DC-B44B-8455-7D8F0B813466}" type="presOf" srcId="{994D86AA-3C55-C449-85B7-BE8024517F68}" destId="{FB795452-A35E-6E48-9EB1-2DDF1CB4006D}" srcOrd="1" destOrd="0" presId="urn:microsoft.com/office/officeart/2005/8/layout/orgChart1"/>
    <dgm:cxn modelId="{F38BF6F7-F288-6243-8284-E616CCD5E524}" type="presOf" srcId="{0D921C4B-F732-894C-B2E4-18FC076A723E}" destId="{29BA7DE0-C7D2-9C49-8D0E-012C5DEB11A4}" srcOrd="0" destOrd="0" presId="urn:microsoft.com/office/officeart/2005/8/layout/orgChart1"/>
    <dgm:cxn modelId="{B9FDBB04-77E6-AB48-A1D7-AD6A70BC0738}" type="presOf" srcId="{1347182F-5CC6-FB4D-AC67-C3F2C7C3DDB9}" destId="{F8239012-AE5C-6D4D-8396-E6350C49760F}" srcOrd="0" destOrd="0" presId="urn:microsoft.com/office/officeart/2005/8/layout/orgChart1"/>
    <dgm:cxn modelId="{92E79962-21C1-AB48-88B7-944DCE5BE129}" type="presOf" srcId="{3FBE5C69-86DC-4940-8C14-5E3B1A99E77A}" destId="{BD800252-6498-C84A-9B0C-B641E2946BAD}" srcOrd="0" destOrd="0" presId="urn:microsoft.com/office/officeart/2005/8/layout/orgChart1"/>
    <dgm:cxn modelId="{3D88C160-1319-A24B-8379-558536FA816D}" type="presOf" srcId="{DC38FC39-9A4B-504D-B652-1CD1530DF1DA}" destId="{65CC9610-E04D-A34C-BED1-C8A11C9B88A6}" srcOrd="1" destOrd="0" presId="urn:microsoft.com/office/officeart/2005/8/layout/orgChart1"/>
    <dgm:cxn modelId="{392A1D4E-1E74-1F48-B69A-DE82779A6981}" srcId="{A00AFBF8-0C85-2C44-B75B-09E20B075591}" destId="{994D86AA-3C55-C449-85B7-BE8024517F68}" srcOrd="1" destOrd="0" parTransId="{8A20C3FD-3258-C041-BCB9-69B45387A91F}" sibTransId="{E847A2F8-1FD9-D240-9AAF-8BA35C3287D6}"/>
    <dgm:cxn modelId="{E9A7C29A-D81A-0E4B-AEB8-FCD32846D34F}" type="presOf" srcId="{FC769A4B-98A2-3E4D-BCBA-F634631BBB91}" destId="{387A67B1-E19C-8744-93AB-3477339BDEC4}" srcOrd="0" destOrd="0" presId="urn:microsoft.com/office/officeart/2005/8/layout/orgChart1"/>
    <dgm:cxn modelId="{DC3A7D28-B5A9-654F-A3FC-70613C7AE7B5}" type="presOf" srcId="{20C94110-39D9-2344-9A2F-CB87A6213091}" destId="{A70CC8A5-273B-CE4A-A36A-909AD412F3BC}" srcOrd="1" destOrd="0" presId="urn:microsoft.com/office/officeart/2005/8/layout/orgChart1"/>
    <dgm:cxn modelId="{5C97CBE5-F4CA-CF44-A87A-186C3AD575B9}" srcId="{A5B32E50-2462-EE42-A200-4DD75A84227B}" destId="{372A92E5-0691-3D47-A1A4-007593504ED9}" srcOrd="0" destOrd="0" parTransId="{8251725B-4AEB-524F-AE48-65C019C8D861}" sibTransId="{E6A4238B-9BF8-4842-A184-BDA2BCE62FBE}"/>
    <dgm:cxn modelId="{FE1A693B-A88C-B34E-A842-80E2FFFDF367}" srcId="{A00AFBF8-0C85-2C44-B75B-09E20B075591}" destId="{0AC6EEC3-BE3D-1045-B004-3FDA75B8893C}" srcOrd="0" destOrd="0" parTransId="{3FBE5C69-86DC-4940-8C14-5E3B1A99E77A}" sibTransId="{9360ED2E-A83B-BB43-86A6-370052B82D7C}"/>
    <dgm:cxn modelId="{12BCF2C6-2774-EC49-8145-EE4058440367}" type="presOf" srcId="{8BCD8756-FE5A-8E48-A6D4-5EE71A9130FC}" destId="{1187CFEA-30CA-D941-84C8-9B4C7DDF6B28}" srcOrd="1" destOrd="0" presId="urn:microsoft.com/office/officeart/2005/8/layout/orgChart1"/>
    <dgm:cxn modelId="{D4A4A253-688C-6643-A623-DA4A82AB8B4A}" type="presOf" srcId="{6E14C3B1-39F4-694E-AF86-5EC8CD7DCDEC}" destId="{060B0962-D9EC-094A-BF3F-2FFE398180D8}" srcOrd="1" destOrd="0" presId="urn:microsoft.com/office/officeart/2005/8/layout/orgChart1"/>
    <dgm:cxn modelId="{3E78C4F2-37B3-8C49-9AB4-011581648B71}" type="presOf" srcId="{0AC6EEC3-BE3D-1045-B004-3FDA75B8893C}" destId="{84855404-9685-F746-B418-D1040755B6E2}" srcOrd="0" destOrd="0" presId="urn:microsoft.com/office/officeart/2005/8/layout/orgChart1"/>
    <dgm:cxn modelId="{A76E6CD4-E9AC-9340-93E8-F81D7CA22B85}" type="presOf" srcId="{A5B32E50-2462-EE42-A200-4DD75A84227B}" destId="{819EB6FB-37C2-B948-9052-1E859AC3260B}" srcOrd="0" destOrd="0" presId="urn:microsoft.com/office/officeart/2005/8/layout/orgChart1"/>
    <dgm:cxn modelId="{4FD2FE66-F902-1F4A-9A2E-D2B8CA34EEC3}" type="presOf" srcId="{958B662D-5174-3541-8D3B-C8D1782480FA}" destId="{FEC8858C-116B-2343-88F4-6C7793A45496}" srcOrd="0" destOrd="0" presId="urn:microsoft.com/office/officeart/2005/8/layout/orgChart1"/>
    <dgm:cxn modelId="{27A7DF22-1C31-FE44-AB36-9CB7E1C5DCB5}" type="presOf" srcId="{8BCD8756-FE5A-8E48-A6D4-5EE71A9130FC}" destId="{DFFBDF00-8C8A-4D4C-9A78-2C9B6310236D}" srcOrd="0" destOrd="0" presId="urn:microsoft.com/office/officeart/2005/8/layout/orgChart1"/>
    <dgm:cxn modelId="{4F5D91DD-CAAB-1442-8E7E-665B55083762}" srcId="{768E9322-7278-EE4B-8A25-CCC26AC194E8}" destId="{6E14C3B1-39F4-694E-AF86-5EC8CD7DCDEC}" srcOrd="0" destOrd="0" parTransId="{1347182F-5CC6-FB4D-AC67-C3F2C7C3DDB9}" sibTransId="{782AB427-EF6E-E64D-BB17-15F791995B0C}"/>
    <dgm:cxn modelId="{3E18F92C-215A-E64C-841B-76CA5D1FBCCC}" type="presOf" srcId="{20C94110-39D9-2344-9A2F-CB87A6213091}" destId="{EAD9B07F-75E0-D84A-A4A9-0FFE32C4C7D2}" srcOrd="0" destOrd="0" presId="urn:microsoft.com/office/officeart/2005/8/layout/orgChart1"/>
    <dgm:cxn modelId="{84CF87A7-6A89-514F-A17F-A3E3A663E9F0}" type="presOf" srcId="{62BD6667-666D-B546-B48D-53E3FB6FDD62}" destId="{2868351F-9B15-4A43-A7A2-95F16A3A390B}" srcOrd="0" destOrd="0" presId="urn:microsoft.com/office/officeart/2005/8/layout/orgChart1"/>
    <dgm:cxn modelId="{A572EE8F-910C-E74F-8A10-1123724D29E9}" type="presOf" srcId="{A5B32E50-2462-EE42-A200-4DD75A84227B}" destId="{D602E0D9-1A0F-D041-AA9E-B09E1D77CCB1}" srcOrd="1" destOrd="0" presId="urn:microsoft.com/office/officeart/2005/8/layout/orgChart1"/>
    <dgm:cxn modelId="{9F17FB0C-BBE5-1443-A7EA-9351DACD2ED6}" type="presOf" srcId="{94F0834E-F01B-D440-9201-0EB9D7A313C9}" destId="{34C454C5-9367-F84A-822E-543A2846B8E2}" srcOrd="0" destOrd="0" presId="urn:microsoft.com/office/officeart/2005/8/layout/orgChart1"/>
    <dgm:cxn modelId="{F5D7BD72-8330-2F4F-8078-C456635FDE45}" type="presOf" srcId="{DC38FC39-9A4B-504D-B652-1CD1530DF1DA}" destId="{C5B0E414-B5BF-134C-8A57-40BDB01FC2FA}" srcOrd="0" destOrd="0" presId="urn:microsoft.com/office/officeart/2005/8/layout/orgChart1"/>
    <dgm:cxn modelId="{9C34FAEE-1FB5-BB4D-86E0-57FB791812EF}" type="presOf" srcId="{6E14C3B1-39F4-694E-AF86-5EC8CD7DCDEC}" destId="{8CAA1904-CA55-9540-9D32-891876F3436B}" srcOrd="0" destOrd="0" presId="urn:microsoft.com/office/officeart/2005/8/layout/orgChart1"/>
    <dgm:cxn modelId="{A8575925-7822-A44B-937A-474E640B0A4F}" type="presOf" srcId="{36B8E4B0-25E0-7141-AC28-7EE21B87A7DB}" destId="{8AF3F211-0F9F-E44C-B764-DCAFC789DB95}" srcOrd="0" destOrd="0" presId="urn:microsoft.com/office/officeart/2005/8/layout/orgChart1"/>
    <dgm:cxn modelId="{3AA90E88-6822-9A41-B3C1-58C64837D271}" srcId="{958B662D-5174-3541-8D3B-C8D1782480FA}" destId="{768E9322-7278-EE4B-8A25-CCC26AC194E8}" srcOrd="1" destOrd="0" parTransId="{D989634F-D0E9-3046-8604-212BDB91BEFC}" sibTransId="{B623DF29-8FD5-944D-9E8F-EA39FA331A1A}"/>
    <dgm:cxn modelId="{63CF3271-6F95-9945-84BB-0CECE6E6199E}" srcId="{DC38FC39-9A4B-504D-B652-1CD1530DF1DA}" destId="{8BCD8756-FE5A-8E48-A6D4-5EE71A9130FC}" srcOrd="0" destOrd="0" parTransId="{FC769A4B-98A2-3E4D-BCBA-F634631BBB91}" sibTransId="{9024463C-7F3D-F14A-B3A4-35F408CAFC43}"/>
    <dgm:cxn modelId="{F23F92AA-C317-C041-8453-B293DA05CF44}" type="presOf" srcId="{994D86AA-3C55-C449-85B7-BE8024517F68}" destId="{4180EAFF-96F1-B64A-A789-559DD3766F66}" srcOrd="0" destOrd="0" presId="urn:microsoft.com/office/officeart/2005/8/layout/orgChart1"/>
    <dgm:cxn modelId="{BDD1287D-7857-4945-A399-2E4B3BC6393D}" srcId="{A5B32E50-2462-EE42-A200-4DD75A84227B}" destId="{958B662D-5174-3541-8D3B-C8D1782480FA}" srcOrd="1" destOrd="0" parTransId="{93E7D8EB-0C60-E040-8979-AE4D4C27B90A}" sibTransId="{7979F726-5040-C34B-9380-0F8AB8D07ED9}"/>
    <dgm:cxn modelId="{8674D1F6-5DA2-0643-A802-1B57AFF7C5B4}" type="presOf" srcId="{CBEC514E-38ED-9248-BE46-C8039B0171BF}" destId="{511AF1C5-A931-5F4B-B71E-503758300D61}" srcOrd="0" destOrd="0" presId="urn:microsoft.com/office/officeart/2005/8/layout/orgChart1"/>
    <dgm:cxn modelId="{BA7A8DD1-B9CE-B243-BEF9-9B98644B769D}" type="presOf" srcId="{A00AFBF8-0C85-2C44-B75B-09E20B075591}" destId="{9B068C35-8B14-064C-B64A-5297A62160FC}" srcOrd="0" destOrd="0" presId="urn:microsoft.com/office/officeart/2005/8/layout/orgChart1"/>
    <dgm:cxn modelId="{DC9961C5-556E-8845-9AAC-915144174DAE}" srcId="{958B662D-5174-3541-8D3B-C8D1782480FA}" destId="{DC38FC39-9A4B-504D-B652-1CD1530DF1DA}" srcOrd="0" destOrd="0" parTransId="{94F0834E-F01B-D440-9201-0EB9D7A313C9}" sibTransId="{6E40F7F2-BB9E-AB48-BA59-79CEED248504}"/>
    <dgm:cxn modelId="{37FDD73C-997E-0E41-A810-932AB659059A}" srcId="{20C94110-39D9-2344-9A2F-CB87A6213091}" destId="{36B8E4B0-25E0-7141-AC28-7EE21B87A7DB}" srcOrd="0" destOrd="0" parTransId="{0D921C4B-F732-894C-B2E4-18FC076A723E}" sibTransId="{F75EBFCC-CB1A-2440-94BB-18F2FF851FEC}"/>
    <dgm:cxn modelId="{F49AB099-547E-9146-85F2-B22B95212A4D}" srcId="{372A92E5-0691-3D47-A1A4-007593504ED9}" destId="{A00AFBF8-0C85-2C44-B75B-09E20B075591}" srcOrd="0" destOrd="0" parTransId="{8FEABF04-3C1B-9746-942C-567FD55B589C}" sibTransId="{796C0F18-FCB0-344D-89B2-F6657F7AD7DE}"/>
    <dgm:cxn modelId="{C9A9E284-4DED-B743-B5CC-692E3ADA28D5}" type="presOf" srcId="{A00AFBF8-0C85-2C44-B75B-09E20B075591}" destId="{40B74FA5-5935-F545-811E-8B2E40EFD024}" srcOrd="1" destOrd="0" presId="urn:microsoft.com/office/officeart/2005/8/layout/orgChart1"/>
    <dgm:cxn modelId="{CA384AE0-E175-B648-8EF2-FC4D1EA96371}" type="presParOf" srcId="{1E31A96A-10C4-C64E-B5A3-EEBEBB3A0FF8}" destId="{9CCD8BB3-7D16-FF4E-B06A-BCFFC5E0F9F6}" srcOrd="0" destOrd="0" presId="urn:microsoft.com/office/officeart/2005/8/layout/orgChart1"/>
    <dgm:cxn modelId="{C98EF493-759A-7C4D-8E2A-0548D345863B}" type="presParOf" srcId="{9CCD8BB3-7D16-FF4E-B06A-BCFFC5E0F9F6}" destId="{A83DA9D8-E2E0-1D43-8FC8-0B2FBA4C073F}" srcOrd="0" destOrd="0" presId="urn:microsoft.com/office/officeart/2005/8/layout/orgChart1"/>
    <dgm:cxn modelId="{477DACB0-08B4-324A-AB4D-488440F3A47D}" type="presParOf" srcId="{A83DA9D8-E2E0-1D43-8FC8-0B2FBA4C073F}" destId="{819EB6FB-37C2-B948-9052-1E859AC3260B}" srcOrd="0" destOrd="0" presId="urn:microsoft.com/office/officeart/2005/8/layout/orgChart1"/>
    <dgm:cxn modelId="{67911397-BAD0-434A-8CA5-FD1B1468480D}" type="presParOf" srcId="{A83DA9D8-E2E0-1D43-8FC8-0B2FBA4C073F}" destId="{D602E0D9-1A0F-D041-AA9E-B09E1D77CCB1}" srcOrd="1" destOrd="0" presId="urn:microsoft.com/office/officeart/2005/8/layout/orgChart1"/>
    <dgm:cxn modelId="{2F0903A3-0886-6F4D-8BAC-3B0799C208CD}" type="presParOf" srcId="{9CCD8BB3-7D16-FF4E-B06A-BCFFC5E0F9F6}" destId="{4FEA623C-682E-2944-A18C-0C5F55143EB8}" srcOrd="1" destOrd="0" presId="urn:microsoft.com/office/officeart/2005/8/layout/orgChart1"/>
    <dgm:cxn modelId="{042E90C1-55F1-6143-A3AE-F1561CF87DA6}" type="presParOf" srcId="{4FEA623C-682E-2944-A18C-0C5F55143EB8}" destId="{6A687CA4-C688-784C-BE18-41F79BA4DB14}" srcOrd="0" destOrd="0" presId="urn:microsoft.com/office/officeart/2005/8/layout/orgChart1"/>
    <dgm:cxn modelId="{5252FCEF-619E-FA4D-90CF-FBAD21D757DD}" type="presParOf" srcId="{4FEA623C-682E-2944-A18C-0C5F55143EB8}" destId="{E910B941-CF03-2C4B-B10E-8784189ADBDC}" srcOrd="1" destOrd="0" presId="urn:microsoft.com/office/officeart/2005/8/layout/orgChart1"/>
    <dgm:cxn modelId="{B3B65D11-2A1F-9949-B707-12D8DA723E67}" type="presParOf" srcId="{E910B941-CF03-2C4B-B10E-8784189ADBDC}" destId="{4B7CBECC-2ABB-EA49-98E3-FC8AD66E3DE6}" srcOrd="0" destOrd="0" presId="urn:microsoft.com/office/officeart/2005/8/layout/orgChart1"/>
    <dgm:cxn modelId="{232591CD-D6B3-7844-AE67-9D1C362DCEF7}" type="presParOf" srcId="{4B7CBECC-2ABB-EA49-98E3-FC8AD66E3DE6}" destId="{B66C9D13-F4E7-3E43-B831-2D3E8B9B5BB2}" srcOrd="0" destOrd="0" presId="urn:microsoft.com/office/officeart/2005/8/layout/orgChart1"/>
    <dgm:cxn modelId="{0DDD5841-05E8-1A45-A629-6B2FFF46A233}" type="presParOf" srcId="{4B7CBECC-2ABB-EA49-98E3-FC8AD66E3DE6}" destId="{A7F00B0A-E9B5-7E42-86F9-74B9520E90C0}" srcOrd="1" destOrd="0" presId="urn:microsoft.com/office/officeart/2005/8/layout/orgChart1"/>
    <dgm:cxn modelId="{8E71806E-87CC-1F41-9944-8A1A702566B3}" type="presParOf" srcId="{E910B941-CF03-2C4B-B10E-8784189ADBDC}" destId="{F6B1D304-12C2-2848-9312-67E8AA05DBFE}" srcOrd="1" destOrd="0" presId="urn:microsoft.com/office/officeart/2005/8/layout/orgChart1"/>
    <dgm:cxn modelId="{46359C4E-2611-5D4E-9C00-C05720B7C7BD}" type="presParOf" srcId="{F6B1D304-12C2-2848-9312-67E8AA05DBFE}" destId="{F1400005-5365-244F-9BDA-7F2D86182F41}" srcOrd="0" destOrd="0" presId="urn:microsoft.com/office/officeart/2005/8/layout/orgChart1"/>
    <dgm:cxn modelId="{D1D02BE1-0146-404F-ACEE-0F9B7C6F9A19}" type="presParOf" srcId="{F6B1D304-12C2-2848-9312-67E8AA05DBFE}" destId="{2DD91F79-A916-8F43-BA04-159BFF0DF2FE}" srcOrd="1" destOrd="0" presId="urn:microsoft.com/office/officeart/2005/8/layout/orgChart1"/>
    <dgm:cxn modelId="{E163C3CF-646E-A84B-9372-A07582E09B31}" type="presParOf" srcId="{2DD91F79-A916-8F43-BA04-159BFF0DF2FE}" destId="{62112DC4-C99C-324A-82DD-E09AC7405539}" srcOrd="0" destOrd="0" presId="urn:microsoft.com/office/officeart/2005/8/layout/orgChart1"/>
    <dgm:cxn modelId="{AC8F836A-B5D2-E144-B476-FE0C043F6380}" type="presParOf" srcId="{62112DC4-C99C-324A-82DD-E09AC7405539}" destId="{9B068C35-8B14-064C-B64A-5297A62160FC}" srcOrd="0" destOrd="0" presId="urn:microsoft.com/office/officeart/2005/8/layout/orgChart1"/>
    <dgm:cxn modelId="{FC168FAB-3B7B-FA4D-B5BF-C636FB3EB0E3}" type="presParOf" srcId="{62112DC4-C99C-324A-82DD-E09AC7405539}" destId="{40B74FA5-5935-F545-811E-8B2E40EFD024}" srcOrd="1" destOrd="0" presId="urn:microsoft.com/office/officeart/2005/8/layout/orgChart1"/>
    <dgm:cxn modelId="{5AFB6298-E79A-AF4C-9B55-E5CB70156795}" type="presParOf" srcId="{2DD91F79-A916-8F43-BA04-159BFF0DF2FE}" destId="{C4B6BCE1-7FEF-B349-826E-2AAC94BB52BE}" srcOrd="1" destOrd="0" presId="urn:microsoft.com/office/officeart/2005/8/layout/orgChart1"/>
    <dgm:cxn modelId="{0920CD51-88C8-5C4B-903E-4EF3E588744C}" type="presParOf" srcId="{C4B6BCE1-7FEF-B349-826E-2AAC94BB52BE}" destId="{BD800252-6498-C84A-9B0C-B641E2946BAD}" srcOrd="0" destOrd="0" presId="urn:microsoft.com/office/officeart/2005/8/layout/orgChart1"/>
    <dgm:cxn modelId="{5E74A20A-5832-4541-98C1-DA057621CA9F}" type="presParOf" srcId="{C4B6BCE1-7FEF-B349-826E-2AAC94BB52BE}" destId="{88483F88-2697-1542-9067-036784318ED4}" srcOrd="1" destOrd="0" presId="urn:microsoft.com/office/officeart/2005/8/layout/orgChart1"/>
    <dgm:cxn modelId="{5EBAD28D-DB6C-D943-8E6E-EA1D2F6975B4}" type="presParOf" srcId="{88483F88-2697-1542-9067-036784318ED4}" destId="{C733DD46-F0D6-C943-9FCF-0DA3FEFD232A}" srcOrd="0" destOrd="0" presId="urn:microsoft.com/office/officeart/2005/8/layout/orgChart1"/>
    <dgm:cxn modelId="{161D2846-0F86-5A46-9537-F72643001EC4}" type="presParOf" srcId="{C733DD46-F0D6-C943-9FCF-0DA3FEFD232A}" destId="{84855404-9685-F746-B418-D1040755B6E2}" srcOrd="0" destOrd="0" presId="urn:microsoft.com/office/officeart/2005/8/layout/orgChart1"/>
    <dgm:cxn modelId="{E390E192-1E29-C741-AD25-F14D7DF95C58}" type="presParOf" srcId="{C733DD46-F0D6-C943-9FCF-0DA3FEFD232A}" destId="{60633F1E-6EB6-E94E-ACA7-4CA2D9F2198C}" srcOrd="1" destOrd="0" presId="urn:microsoft.com/office/officeart/2005/8/layout/orgChart1"/>
    <dgm:cxn modelId="{E012EEF0-EBB0-5048-8E93-78E2785EA1D7}" type="presParOf" srcId="{88483F88-2697-1542-9067-036784318ED4}" destId="{B41870A6-2BA4-4A41-B37C-3F7ECE070C18}" srcOrd="1" destOrd="0" presId="urn:microsoft.com/office/officeart/2005/8/layout/orgChart1"/>
    <dgm:cxn modelId="{D8E2995B-FC52-7A4A-87B1-51AE1DC7CE8E}" type="presParOf" srcId="{88483F88-2697-1542-9067-036784318ED4}" destId="{A56BFE2C-5DFB-A143-B5F4-8F896AC43FD2}" srcOrd="2" destOrd="0" presId="urn:microsoft.com/office/officeart/2005/8/layout/orgChart1"/>
    <dgm:cxn modelId="{7464B3B0-7842-B048-8015-90C8C13B0A4E}" type="presParOf" srcId="{C4B6BCE1-7FEF-B349-826E-2AAC94BB52BE}" destId="{CA650316-6610-1D4B-BA09-95AB8AB2DF78}" srcOrd="2" destOrd="0" presId="urn:microsoft.com/office/officeart/2005/8/layout/orgChart1"/>
    <dgm:cxn modelId="{0EE999B1-9327-8449-BD19-3EE2374152A0}" type="presParOf" srcId="{C4B6BCE1-7FEF-B349-826E-2AAC94BB52BE}" destId="{64AE68E1-05D7-4742-B5EE-0AED99595B23}" srcOrd="3" destOrd="0" presId="urn:microsoft.com/office/officeart/2005/8/layout/orgChart1"/>
    <dgm:cxn modelId="{B8AD4544-8AC2-C447-A417-6DF96EA3FF1E}" type="presParOf" srcId="{64AE68E1-05D7-4742-B5EE-0AED99595B23}" destId="{ED06F664-37D9-8C46-8546-252FAF47BFDE}" srcOrd="0" destOrd="0" presId="urn:microsoft.com/office/officeart/2005/8/layout/orgChart1"/>
    <dgm:cxn modelId="{EBEFEB8E-58EB-134C-8737-641325FAC22C}" type="presParOf" srcId="{ED06F664-37D9-8C46-8546-252FAF47BFDE}" destId="{4180EAFF-96F1-B64A-A789-559DD3766F66}" srcOrd="0" destOrd="0" presId="urn:microsoft.com/office/officeart/2005/8/layout/orgChart1"/>
    <dgm:cxn modelId="{488946BD-2097-EA46-AFE0-736823A1F68E}" type="presParOf" srcId="{ED06F664-37D9-8C46-8546-252FAF47BFDE}" destId="{FB795452-A35E-6E48-9EB1-2DDF1CB4006D}" srcOrd="1" destOrd="0" presId="urn:microsoft.com/office/officeart/2005/8/layout/orgChart1"/>
    <dgm:cxn modelId="{DAC03C8F-D2C8-E340-A560-5E8F6C04733E}" type="presParOf" srcId="{64AE68E1-05D7-4742-B5EE-0AED99595B23}" destId="{1A29980E-E0FB-6748-971C-A9DEEB5FF818}" srcOrd="1" destOrd="0" presId="urn:microsoft.com/office/officeart/2005/8/layout/orgChart1"/>
    <dgm:cxn modelId="{BCDA41C4-E005-9645-B648-B442E08A6EEC}" type="presParOf" srcId="{64AE68E1-05D7-4742-B5EE-0AED99595B23}" destId="{82DC35BD-77A2-BC48-B18F-DD0957F04B1D}" srcOrd="2" destOrd="0" presId="urn:microsoft.com/office/officeart/2005/8/layout/orgChart1"/>
    <dgm:cxn modelId="{5DFE2525-096C-BF44-B328-CFA20AF73C0F}" type="presParOf" srcId="{2DD91F79-A916-8F43-BA04-159BFF0DF2FE}" destId="{F5055AA3-364D-8145-AE79-B9B39D93C8F8}" srcOrd="2" destOrd="0" presId="urn:microsoft.com/office/officeart/2005/8/layout/orgChart1"/>
    <dgm:cxn modelId="{F3F400EA-FD0A-1E48-A870-BD79C21B1E56}" type="presParOf" srcId="{F6B1D304-12C2-2848-9312-67E8AA05DBFE}" destId="{2868351F-9B15-4A43-A7A2-95F16A3A390B}" srcOrd="2" destOrd="0" presId="urn:microsoft.com/office/officeart/2005/8/layout/orgChart1"/>
    <dgm:cxn modelId="{2F2A95BC-1C68-8547-B064-13555F0A1CF0}" type="presParOf" srcId="{F6B1D304-12C2-2848-9312-67E8AA05DBFE}" destId="{37C433A6-3390-9549-BAE2-83033EE7596E}" srcOrd="3" destOrd="0" presId="urn:microsoft.com/office/officeart/2005/8/layout/orgChart1"/>
    <dgm:cxn modelId="{E8DC0FCB-6E48-B647-A42E-7CBE92784CD9}" type="presParOf" srcId="{37C433A6-3390-9549-BAE2-83033EE7596E}" destId="{0BE5B30E-84E3-9447-98B9-F49CED3CD4DB}" srcOrd="0" destOrd="0" presId="urn:microsoft.com/office/officeart/2005/8/layout/orgChart1"/>
    <dgm:cxn modelId="{D8D4DC7F-62C8-9143-B403-889FE64744BE}" type="presParOf" srcId="{0BE5B30E-84E3-9447-98B9-F49CED3CD4DB}" destId="{EAD9B07F-75E0-D84A-A4A9-0FFE32C4C7D2}" srcOrd="0" destOrd="0" presId="urn:microsoft.com/office/officeart/2005/8/layout/orgChart1"/>
    <dgm:cxn modelId="{ED1F5AEB-6E7D-D143-870A-363B13A29AD5}" type="presParOf" srcId="{0BE5B30E-84E3-9447-98B9-F49CED3CD4DB}" destId="{A70CC8A5-273B-CE4A-A36A-909AD412F3BC}" srcOrd="1" destOrd="0" presId="urn:microsoft.com/office/officeart/2005/8/layout/orgChart1"/>
    <dgm:cxn modelId="{5D601FDE-931D-8641-8670-98B8AA1B3AAC}" type="presParOf" srcId="{37C433A6-3390-9549-BAE2-83033EE7596E}" destId="{B1CA750B-D6AB-9049-AEE6-579E3F946FFD}" srcOrd="1" destOrd="0" presId="urn:microsoft.com/office/officeart/2005/8/layout/orgChart1"/>
    <dgm:cxn modelId="{4D30AEF8-3838-A741-BB30-C1324A346078}" type="presParOf" srcId="{B1CA750B-D6AB-9049-AEE6-579E3F946FFD}" destId="{29BA7DE0-C7D2-9C49-8D0E-012C5DEB11A4}" srcOrd="0" destOrd="0" presId="urn:microsoft.com/office/officeart/2005/8/layout/orgChart1"/>
    <dgm:cxn modelId="{4ED8856D-E55B-614C-982E-0D63C74E23BB}" type="presParOf" srcId="{B1CA750B-D6AB-9049-AEE6-579E3F946FFD}" destId="{52273383-3547-A440-9ADB-BA456E8A9AC1}" srcOrd="1" destOrd="0" presId="urn:microsoft.com/office/officeart/2005/8/layout/orgChart1"/>
    <dgm:cxn modelId="{1A587BB4-FFE7-2641-9468-542A71CBB7F7}" type="presParOf" srcId="{52273383-3547-A440-9ADB-BA456E8A9AC1}" destId="{6F0F7236-958C-114F-8E24-DD2F8A8D36B7}" srcOrd="0" destOrd="0" presId="urn:microsoft.com/office/officeart/2005/8/layout/orgChart1"/>
    <dgm:cxn modelId="{E75965A0-7CC2-9847-B80F-382BA4D0678B}" type="presParOf" srcId="{6F0F7236-958C-114F-8E24-DD2F8A8D36B7}" destId="{8AF3F211-0F9F-E44C-B764-DCAFC789DB95}" srcOrd="0" destOrd="0" presId="urn:microsoft.com/office/officeart/2005/8/layout/orgChart1"/>
    <dgm:cxn modelId="{6F1693C2-819C-3548-99DD-03BF01902458}" type="presParOf" srcId="{6F0F7236-958C-114F-8E24-DD2F8A8D36B7}" destId="{3CE1A1BF-19DE-2649-9930-548857117083}" srcOrd="1" destOrd="0" presId="urn:microsoft.com/office/officeart/2005/8/layout/orgChart1"/>
    <dgm:cxn modelId="{FDA5BAF1-7C4E-C947-AA3C-1BF09FA6AC70}" type="presParOf" srcId="{52273383-3547-A440-9ADB-BA456E8A9AC1}" destId="{F5280B37-B8B9-0043-90C3-2DF485288023}" srcOrd="1" destOrd="0" presId="urn:microsoft.com/office/officeart/2005/8/layout/orgChart1"/>
    <dgm:cxn modelId="{EA1EC50C-974B-C344-B10D-BB9C0A408E5A}" type="presParOf" srcId="{52273383-3547-A440-9ADB-BA456E8A9AC1}" destId="{C056AE57-4CB1-B349-A199-14EC6BEA4687}" srcOrd="2" destOrd="0" presId="urn:microsoft.com/office/officeart/2005/8/layout/orgChart1"/>
    <dgm:cxn modelId="{A97F875C-F8D8-A347-9B9A-F61469687682}" type="presParOf" srcId="{B1CA750B-D6AB-9049-AEE6-579E3F946FFD}" destId="{1855CAD2-BA3A-9542-9394-3CD58BCFA3A4}" srcOrd="2" destOrd="0" presId="urn:microsoft.com/office/officeart/2005/8/layout/orgChart1"/>
    <dgm:cxn modelId="{D44AEC6E-7722-004F-851B-FDD523AA001F}" type="presParOf" srcId="{B1CA750B-D6AB-9049-AEE6-579E3F946FFD}" destId="{4751A84F-82C7-A64F-9C71-F02E29BE304C}" srcOrd="3" destOrd="0" presId="urn:microsoft.com/office/officeart/2005/8/layout/orgChart1"/>
    <dgm:cxn modelId="{4A6DF9B0-0766-3445-BC77-CC221C368D43}" type="presParOf" srcId="{4751A84F-82C7-A64F-9C71-F02E29BE304C}" destId="{C1BD5B7E-3C17-DE4B-B2CA-501737DA7A34}" srcOrd="0" destOrd="0" presId="urn:microsoft.com/office/officeart/2005/8/layout/orgChart1"/>
    <dgm:cxn modelId="{152093CC-425C-EB40-935D-DD59BB22A439}" type="presParOf" srcId="{C1BD5B7E-3C17-DE4B-B2CA-501737DA7A34}" destId="{511AF1C5-A931-5F4B-B71E-503758300D61}" srcOrd="0" destOrd="0" presId="urn:microsoft.com/office/officeart/2005/8/layout/orgChart1"/>
    <dgm:cxn modelId="{6F343222-4A08-664D-A7A9-7A307097A246}" type="presParOf" srcId="{C1BD5B7E-3C17-DE4B-B2CA-501737DA7A34}" destId="{1BEF98DB-9EB6-6F45-A50D-42B19D2B0ECE}" srcOrd="1" destOrd="0" presId="urn:microsoft.com/office/officeart/2005/8/layout/orgChart1"/>
    <dgm:cxn modelId="{D50011C6-9DC2-2C44-8352-44891BB5F59B}" type="presParOf" srcId="{4751A84F-82C7-A64F-9C71-F02E29BE304C}" destId="{619B88C3-27D2-BB42-8D7F-262C6F643187}" srcOrd="1" destOrd="0" presId="urn:microsoft.com/office/officeart/2005/8/layout/orgChart1"/>
    <dgm:cxn modelId="{A426EF84-DE66-8641-BDF2-167417BCBE68}" type="presParOf" srcId="{4751A84F-82C7-A64F-9C71-F02E29BE304C}" destId="{CCFB6D84-9D93-2E4C-A2A6-39A7A9CA9BE9}" srcOrd="2" destOrd="0" presId="urn:microsoft.com/office/officeart/2005/8/layout/orgChart1"/>
    <dgm:cxn modelId="{73E323D5-EFF3-3A41-A439-74BB3F9986B8}" type="presParOf" srcId="{37C433A6-3390-9549-BAE2-83033EE7596E}" destId="{1D68272B-A9AF-034D-A6B6-1AA7FFBAED3B}" srcOrd="2" destOrd="0" presId="urn:microsoft.com/office/officeart/2005/8/layout/orgChart1"/>
    <dgm:cxn modelId="{7C56B9B3-3062-6B42-B0CB-4FE38F5E2370}" type="presParOf" srcId="{E910B941-CF03-2C4B-B10E-8784189ADBDC}" destId="{E8EE354B-53C8-8941-8314-373772B2C8F8}" srcOrd="2" destOrd="0" presId="urn:microsoft.com/office/officeart/2005/8/layout/orgChart1"/>
    <dgm:cxn modelId="{B33307DF-4D6D-0E42-AD09-9166A48B8223}" type="presParOf" srcId="{4FEA623C-682E-2944-A18C-0C5F55143EB8}" destId="{A14CD4D6-C84E-6D49-B959-E292E5257D79}" srcOrd="2" destOrd="0" presId="urn:microsoft.com/office/officeart/2005/8/layout/orgChart1"/>
    <dgm:cxn modelId="{D07D548E-4030-5046-9274-C2B95F030EDA}" type="presParOf" srcId="{4FEA623C-682E-2944-A18C-0C5F55143EB8}" destId="{4E9A7211-D63D-954C-8975-3FDC08468078}" srcOrd="3" destOrd="0" presId="urn:microsoft.com/office/officeart/2005/8/layout/orgChart1"/>
    <dgm:cxn modelId="{59141AD7-81E1-4E4A-AC1C-545DB4EA87CC}" type="presParOf" srcId="{4E9A7211-D63D-954C-8975-3FDC08468078}" destId="{EDE3947A-76D2-8E4F-B478-7E66FCA5BCEA}" srcOrd="0" destOrd="0" presId="urn:microsoft.com/office/officeart/2005/8/layout/orgChart1"/>
    <dgm:cxn modelId="{96CDD97C-6A28-DF4D-BE2A-CD17374162B2}" type="presParOf" srcId="{EDE3947A-76D2-8E4F-B478-7E66FCA5BCEA}" destId="{FEC8858C-116B-2343-88F4-6C7793A45496}" srcOrd="0" destOrd="0" presId="urn:microsoft.com/office/officeart/2005/8/layout/orgChart1"/>
    <dgm:cxn modelId="{9DA977B6-3BF1-4F43-B977-61264631E4E4}" type="presParOf" srcId="{EDE3947A-76D2-8E4F-B478-7E66FCA5BCEA}" destId="{5C180F9D-87C5-9243-9CE2-2B404D29889C}" srcOrd="1" destOrd="0" presId="urn:microsoft.com/office/officeart/2005/8/layout/orgChart1"/>
    <dgm:cxn modelId="{4884737E-E5A2-5A49-94AF-6686F884E7F7}" type="presParOf" srcId="{4E9A7211-D63D-954C-8975-3FDC08468078}" destId="{A967BA8C-5D77-924B-81F0-C7DB2E185BEA}" srcOrd="1" destOrd="0" presId="urn:microsoft.com/office/officeart/2005/8/layout/orgChart1"/>
    <dgm:cxn modelId="{0054A0B9-380E-F740-9BCE-DDE619FBD8E7}" type="presParOf" srcId="{A967BA8C-5D77-924B-81F0-C7DB2E185BEA}" destId="{34C454C5-9367-F84A-822E-543A2846B8E2}" srcOrd="0" destOrd="0" presId="urn:microsoft.com/office/officeart/2005/8/layout/orgChart1"/>
    <dgm:cxn modelId="{BD41173E-0172-CD4D-8DFA-6E0F68D3FB58}" type="presParOf" srcId="{A967BA8C-5D77-924B-81F0-C7DB2E185BEA}" destId="{53967E41-A57A-FB43-943C-C6BEA42AAB07}" srcOrd="1" destOrd="0" presId="urn:microsoft.com/office/officeart/2005/8/layout/orgChart1"/>
    <dgm:cxn modelId="{5C3255B4-5209-0B4E-9720-04E39BA399AE}" type="presParOf" srcId="{53967E41-A57A-FB43-943C-C6BEA42AAB07}" destId="{BA1324CC-FAB7-2940-8322-5D2E75095A99}" srcOrd="0" destOrd="0" presId="urn:microsoft.com/office/officeart/2005/8/layout/orgChart1"/>
    <dgm:cxn modelId="{C136F412-CFEE-6144-B9F7-050218F73827}" type="presParOf" srcId="{BA1324CC-FAB7-2940-8322-5D2E75095A99}" destId="{C5B0E414-B5BF-134C-8A57-40BDB01FC2FA}" srcOrd="0" destOrd="0" presId="urn:microsoft.com/office/officeart/2005/8/layout/orgChart1"/>
    <dgm:cxn modelId="{0FC546AD-D4D9-674E-9D43-377DD25C79E9}" type="presParOf" srcId="{BA1324CC-FAB7-2940-8322-5D2E75095A99}" destId="{65CC9610-E04D-A34C-BED1-C8A11C9B88A6}" srcOrd="1" destOrd="0" presId="urn:microsoft.com/office/officeart/2005/8/layout/orgChart1"/>
    <dgm:cxn modelId="{3B308347-4E69-C547-B4CA-27E4B2303A2D}" type="presParOf" srcId="{53967E41-A57A-FB43-943C-C6BEA42AAB07}" destId="{504EE7C1-EE6C-6D4C-8BA0-8427878C26C7}" srcOrd="1" destOrd="0" presId="urn:microsoft.com/office/officeart/2005/8/layout/orgChart1"/>
    <dgm:cxn modelId="{20495BD2-41D3-F54A-B8A9-B514C45BA12B}" type="presParOf" srcId="{504EE7C1-EE6C-6D4C-8BA0-8427878C26C7}" destId="{387A67B1-E19C-8744-93AB-3477339BDEC4}" srcOrd="0" destOrd="0" presId="urn:microsoft.com/office/officeart/2005/8/layout/orgChart1"/>
    <dgm:cxn modelId="{273DB977-B4E3-B144-97A8-9CA2E2E8AB77}" type="presParOf" srcId="{504EE7C1-EE6C-6D4C-8BA0-8427878C26C7}" destId="{197DB853-A33F-9343-90B0-3173D71DD29E}" srcOrd="1" destOrd="0" presId="urn:microsoft.com/office/officeart/2005/8/layout/orgChart1"/>
    <dgm:cxn modelId="{910D5A32-6235-B045-A326-6AE6449025A5}" type="presParOf" srcId="{197DB853-A33F-9343-90B0-3173D71DD29E}" destId="{C1BF4862-F5CE-5447-B691-0EF9FF860EC1}" srcOrd="0" destOrd="0" presId="urn:microsoft.com/office/officeart/2005/8/layout/orgChart1"/>
    <dgm:cxn modelId="{7B7D48A6-2FE9-BA43-B3EC-FB2EA3080CDF}" type="presParOf" srcId="{C1BF4862-F5CE-5447-B691-0EF9FF860EC1}" destId="{DFFBDF00-8C8A-4D4C-9A78-2C9B6310236D}" srcOrd="0" destOrd="0" presId="urn:microsoft.com/office/officeart/2005/8/layout/orgChart1"/>
    <dgm:cxn modelId="{C1FB8FF8-DDD5-EC46-A8F1-2E59C586424E}" type="presParOf" srcId="{C1BF4862-F5CE-5447-B691-0EF9FF860EC1}" destId="{1187CFEA-30CA-D941-84C8-9B4C7DDF6B28}" srcOrd="1" destOrd="0" presId="urn:microsoft.com/office/officeart/2005/8/layout/orgChart1"/>
    <dgm:cxn modelId="{2831284E-D62E-3A44-A193-5DDF51D9F75E}" type="presParOf" srcId="{197DB853-A33F-9343-90B0-3173D71DD29E}" destId="{FC9DDFF6-695D-B04A-A2CF-F213D9EDFD28}" srcOrd="1" destOrd="0" presId="urn:microsoft.com/office/officeart/2005/8/layout/orgChart1"/>
    <dgm:cxn modelId="{A5E408DA-6FDF-2B42-AA94-E1DB4835A486}" type="presParOf" srcId="{197DB853-A33F-9343-90B0-3173D71DD29E}" destId="{5AEDE226-DFA7-F04D-945A-DC1F17663C3B}" srcOrd="2" destOrd="0" presId="urn:microsoft.com/office/officeart/2005/8/layout/orgChart1"/>
    <dgm:cxn modelId="{729385A6-4E2D-7A45-9682-AF4A163C19ED}" type="presParOf" srcId="{53967E41-A57A-FB43-943C-C6BEA42AAB07}" destId="{2CD2FA22-DACC-0B4F-9765-0CD707E17667}" srcOrd="2" destOrd="0" presId="urn:microsoft.com/office/officeart/2005/8/layout/orgChart1"/>
    <dgm:cxn modelId="{18052825-3704-C743-9341-4244E4CC87D2}" type="presParOf" srcId="{A967BA8C-5D77-924B-81F0-C7DB2E185BEA}" destId="{DDEB9DD1-65DD-DC4E-9C06-1CF7560E81E6}" srcOrd="2" destOrd="0" presId="urn:microsoft.com/office/officeart/2005/8/layout/orgChart1"/>
    <dgm:cxn modelId="{7A8CFA1A-5AA3-AD44-BE63-68A9AA486CD8}" type="presParOf" srcId="{A967BA8C-5D77-924B-81F0-C7DB2E185BEA}" destId="{0679BDED-ADCA-9342-87A8-E2D1C7D3763F}" srcOrd="3" destOrd="0" presId="urn:microsoft.com/office/officeart/2005/8/layout/orgChart1"/>
    <dgm:cxn modelId="{392D6A88-0D95-E944-9D3A-1E3DD56DCEA7}" type="presParOf" srcId="{0679BDED-ADCA-9342-87A8-E2D1C7D3763F}" destId="{7A480871-DB92-E84B-8FBF-37A7A2F07387}" srcOrd="0" destOrd="0" presId="urn:microsoft.com/office/officeart/2005/8/layout/orgChart1"/>
    <dgm:cxn modelId="{0B94A850-F0F6-4340-A5ED-3E202A79D260}" type="presParOf" srcId="{7A480871-DB92-E84B-8FBF-37A7A2F07387}" destId="{3EDBD914-EE52-2C4F-B923-A90FBB3B3A60}" srcOrd="0" destOrd="0" presId="urn:microsoft.com/office/officeart/2005/8/layout/orgChart1"/>
    <dgm:cxn modelId="{52DA320E-5908-8942-AF44-34ADA97E5916}" type="presParOf" srcId="{7A480871-DB92-E84B-8FBF-37A7A2F07387}" destId="{F1AA4C2D-144E-C447-910F-970CDC6E0ECF}" srcOrd="1" destOrd="0" presId="urn:microsoft.com/office/officeart/2005/8/layout/orgChart1"/>
    <dgm:cxn modelId="{1B3E21E3-76E0-DB46-AF2F-26385A925265}" type="presParOf" srcId="{0679BDED-ADCA-9342-87A8-E2D1C7D3763F}" destId="{DE4E56A2-8561-EF4A-8DC8-BBC008750BB4}" srcOrd="1" destOrd="0" presId="urn:microsoft.com/office/officeart/2005/8/layout/orgChart1"/>
    <dgm:cxn modelId="{77462395-75AF-5848-95D4-51A80171FEED}" type="presParOf" srcId="{DE4E56A2-8561-EF4A-8DC8-BBC008750BB4}" destId="{F8239012-AE5C-6D4D-8396-E6350C49760F}" srcOrd="0" destOrd="0" presId="urn:microsoft.com/office/officeart/2005/8/layout/orgChart1"/>
    <dgm:cxn modelId="{6C4EF964-AED8-0449-BCC6-7172636CB464}" type="presParOf" srcId="{DE4E56A2-8561-EF4A-8DC8-BBC008750BB4}" destId="{56C3D4B5-1111-DA44-BA46-F2C03337D72F}" srcOrd="1" destOrd="0" presId="urn:microsoft.com/office/officeart/2005/8/layout/orgChart1"/>
    <dgm:cxn modelId="{BF57AC84-F890-0C43-B1C9-A341BBA959ED}" type="presParOf" srcId="{56C3D4B5-1111-DA44-BA46-F2C03337D72F}" destId="{FAD3A260-6C8C-DE41-AFB3-8350DDDDDDDD}" srcOrd="0" destOrd="0" presId="urn:microsoft.com/office/officeart/2005/8/layout/orgChart1"/>
    <dgm:cxn modelId="{50D95A4F-482F-AF40-8295-D58A522B44D3}" type="presParOf" srcId="{FAD3A260-6C8C-DE41-AFB3-8350DDDDDDDD}" destId="{8CAA1904-CA55-9540-9D32-891876F3436B}" srcOrd="0" destOrd="0" presId="urn:microsoft.com/office/officeart/2005/8/layout/orgChart1"/>
    <dgm:cxn modelId="{4D465E80-12EE-2C41-B4D4-8FCF7DD7514B}" type="presParOf" srcId="{FAD3A260-6C8C-DE41-AFB3-8350DDDDDDDD}" destId="{060B0962-D9EC-094A-BF3F-2FFE398180D8}" srcOrd="1" destOrd="0" presId="urn:microsoft.com/office/officeart/2005/8/layout/orgChart1"/>
    <dgm:cxn modelId="{E37C5090-EE7C-8F4E-8142-BB0D98DBBD1C}" type="presParOf" srcId="{56C3D4B5-1111-DA44-BA46-F2C03337D72F}" destId="{FC7A663E-5738-174C-95CD-DC3BB441EBD0}" srcOrd="1" destOrd="0" presId="urn:microsoft.com/office/officeart/2005/8/layout/orgChart1"/>
    <dgm:cxn modelId="{B8145058-4617-2846-9BF3-DAF689F76E97}" type="presParOf" srcId="{56C3D4B5-1111-DA44-BA46-F2C03337D72F}" destId="{781686B6-8B80-9A41-A062-82BA12C746BD}" srcOrd="2" destOrd="0" presId="urn:microsoft.com/office/officeart/2005/8/layout/orgChart1"/>
    <dgm:cxn modelId="{308975C7-4B55-5B4F-B25D-B82B2F0D3DDA}" type="presParOf" srcId="{0679BDED-ADCA-9342-87A8-E2D1C7D3763F}" destId="{0A36FF81-C554-E844-8C56-5BCF14ACCFAD}" srcOrd="2" destOrd="0" presId="urn:microsoft.com/office/officeart/2005/8/layout/orgChart1"/>
    <dgm:cxn modelId="{B6F5D4ED-F7D7-D343-AC7D-AFC2250CCC79}" type="presParOf" srcId="{4E9A7211-D63D-954C-8975-3FDC08468078}" destId="{F923F716-AD0B-AF4A-9958-5E658BD2A1B1}" srcOrd="2" destOrd="0" presId="urn:microsoft.com/office/officeart/2005/8/layout/orgChart1"/>
    <dgm:cxn modelId="{9FC1F61D-5EB9-604E-8937-F479824A614E}" type="presParOf" srcId="{9CCD8BB3-7D16-FF4E-B06A-BCFFC5E0F9F6}" destId="{390AF377-4DFA-7E43-AB3B-3147DEA8F5B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239012-AE5C-6D4D-8396-E6350C49760F}">
      <dsp:nvSpPr>
        <dsp:cNvPr id="0" name=""/>
        <dsp:cNvSpPr/>
      </dsp:nvSpPr>
      <dsp:spPr>
        <a:xfrm>
          <a:off x="6672988" y="3679085"/>
          <a:ext cx="268226" cy="8225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2561"/>
              </a:lnTo>
              <a:lnTo>
                <a:pt x="268226" y="82256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EB9DD1-65DD-DC4E-9C06-1CF7560E81E6}">
      <dsp:nvSpPr>
        <dsp:cNvPr id="0" name=""/>
        <dsp:cNvSpPr/>
      </dsp:nvSpPr>
      <dsp:spPr>
        <a:xfrm>
          <a:off x="6306412" y="2409479"/>
          <a:ext cx="1081846" cy="3755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758"/>
              </a:lnTo>
              <a:lnTo>
                <a:pt x="1081846" y="187758"/>
              </a:lnTo>
              <a:lnTo>
                <a:pt x="1081846" y="37551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7A67B1-E19C-8744-93AB-3477339BDEC4}">
      <dsp:nvSpPr>
        <dsp:cNvPr id="0" name=""/>
        <dsp:cNvSpPr/>
      </dsp:nvSpPr>
      <dsp:spPr>
        <a:xfrm>
          <a:off x="4509295" y="3679085"/>
          <a:ext cx="268226" cy="8225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2561"/>
              </a:lnTo>
              <a:lnTo>
                <a:pt x="268226" y="82256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C454C5-9367-F84A-822E-543A2846B8E2}">
      <dsp:nvSpPr>
        <dsp:cNvPr id="0" name=""/>
        <dsp:cNvSpPr/>
      </dsp:nvSpPr>
      <dsp:spPr>
        <a:xfrm>
          <a:off x="5224566" y="2409479"/>
          <a:ext cx="1081846" cy="375517"/>
        </a:xfrm>
        <a:custGeom>
          <a:avLst/>
          <a:gdLst/>
          <a:ahLst/>
          <a:cxnLst/>
          <a:rect l="0" t="0" r="0" b="0"/>
          <a:pathLst>
            <a:path>
              <a:moveTo>
                <a:pt x="1081846" y="0"/>
              </a:moveTo>
              <a:lnTo>
                <a:pt x="1081846" y="187758"/>
              </a:lnTo>
              <a:lnTo>
                <a:pt x="0" y="187758"/>
              </a:lnTo>
              <a:lnTo>
                <a:pt x="0" y="37551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4CD4D6-C84E-6D49-B959-E292E5257D79}">
      <dsp:nvSpPr>
        <dsp:cNvPr id="0" name=""/>
        <dsp:cNvSpPr/>
      </dsp:nvSpPr>
      <dsp:spPr>
        <a:xfrm>
          <a:off x="4142719" y="1139874"/>
          <a:ext cx="2163693" cy="3755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758"/>
              </a:lnTo>
              <a:lnTo>
                <a:pt x="2163693" y="187758"/>
              </a:lnTo>
              <a:lnTo>
                <a:pt x="2163693" y="37551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55CAD2-BA3A-9542-9394-3CD58BCFA3A4}">
      <dsp:nvSpPr>
        <dsp:cNvPr id="0" name=""/>
        <dsp:cNvSpPr/>
      </dsp:nvSpPr>
      <dsp:spPr>
        <a:xfrm>
          <a:off x="2345602" y="3679085"/>
          <a:ext cx="268226" cy="20921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2166"/>
              </a:lnTo>
              <a:lnTo>
                <a:pt x="268226" y="209216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BA7DE0-C7D2-9C49-8D0E-012C5DEB11A4}">
      <dsp:nvSpPr>
        <dsp:cNvPr id="0" name=""/>
        <dsp:cNvSpPr/>
      </dsp:nvSpPr>
      <dsp:spPr>
        <a:xfrm>
          <a:off x="2345602" y="3679085"/>
          <a:ext cx="268226" cy="8225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2561"/>
              </a:lnTo>
              <a:lnTo>
                <a:pt x="268226" y="82256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68351F-9B15-4A43-A7A2-95F16A3A390B}">
      <dsp:nvSpPr>
        <dsp:cNvPr id="0" name=""/>
        <dsp:cNvSpPr/>
      </dsp:nvSpPr>
      <dsp:spPr>
        <a:xfrm>
          <a:off x="1979026" y="2409479"/>
          <a:ext cx="1081846" cy="3755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758"/>
              </a:lnTo>
              <a:lnTo>
                <a:pt x="1081846" y="187758"/>
              </a:lnTo>
              <a:lnTo>
                <a:pt x="1081846" y="37551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650316-6610-1D4B-BA09-95AB8AB2DF78}">
      <dsp:nvSpPr>
        <dsp:cNvPr id="0" name=""/>
        <dsp:cNvSpPr/>
      </dsp:nvSpPr>
      <dsp:spPr>
        <a:xfrm>
          <a:off x="181908" y="3679085"/>
          <a:ext cx="268226" cy="20921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2166"/>
              </a:lnTo>
              <a:lnTo>
                <a:pt x="268226" y="209216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800252-6498-C84A-9B0C-B641E2946BAD}">
      <dsp:nvSpPr>
        <dsp:cNvPr id="0" name=""/>
        <dsp:cNvSpPr/>
      </dsp:nvSpPr>
      <dsp:spPr>
        <a:xfrm>
          <a:off x="181908" y="3679085"/>
          <a:ext cx="268226" cy="8225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2561"/>
              </a:lnTo>
              <a:lnTo>
                <a:pt x="268226" y="82256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400005-5365-244F-9BDA-7F2D86182F41}">
      <dsp:nvSpPr>
        <dsp:cNvPr id="0" name=""/>
        <dsp:cNvSpPr/>
      </dsp:nvSpPr>
      <dsp:spPr>
        <a:xfrm>
          <a:off x="897179" y="2409479"/>
          <a:ext cx="1081846" cy="375517"/>
        </a:xfrm>
        <a:custGeom>
          <a:avLst/>
          <a:gdLst/>
          <a:ahLst/>
          <a:cxnLst/>
          <a:rect l="0" t="0" r="0" b="0"/>
          <a:pathLst>
            <a:path>
              <a:moveTo>
                <a:pt x="1081846" y="0"/>
              </a:moveTo>
              <a:lnTo>
                <a:pt x="1081846" y="187758"/>
              </a:lnTo>
              <a:lnTo>
                <a:pt x="0" y="187758"/>
              </a:lnTo>
              <a:lnTo>
                <a:pt x="0" y="37551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687CA4-C688-784C-BE18-41F79BA4DB14}">
      <dsp:nvSpPr>
        <dsp:cNvPr id="0" name=""/>
        <dsp:cNvSpPr/>
      </dsp:nvSpPr>
      <dsp:spPr>
        <a:xfrm>
          <a:off x="1979026" y="1139874"/>
          <a:ext cx="2163693" cy="375517"/>
        </a:xfrm>
        <a:custGeom>
          <a:avLst/>
          <a:gdLst/>
          <a:ahLst/>
          <a:cxnLst/>
          <a:rect l="0" t="0" r="0" b="0"/>
          <a:pathLst>
            <a:path>
              <a:moveTo>
                <a:pt x="2163693" y="0"/>
              </a:moveTo>
              <a:lnTo>
                <a:pt x="2163693" y="187758"/>
              </a:lnTo>
              <a:lnTo>
                <a:pt x="0" y="187758"/>
              </a:lnTo>
              <a:lnTo>
                <a:pt x="0" y="37551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9EB6FB-37C2-B948-9052-1E859AC3260B}">
      <dsp:nvSpPr>
        <dsp:cNvPr id="0" name=""/>
        <dsp:cNvSpPr/>
      </dsp:nvSpPr>
      <dsp:spPr>
        <a:xfrm>
          <a:off x="3248631" y="245786"/>
          <a:ext cx="1788176" cy="8940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Soft Error Susceptibility in SRAM</a:t>
          </a:r>
          <a:r>
            <a:rPr lang="en-US" sz="1200" kern="1200" smtClean="0"/>
            <a:t>-Based FPGA’s</a:t>
          </a:r>
          <a:endParaRPr lang="en-US" sz="1200" kern="1200" dirty="0"/>
        </a:p>
      </dsp:txBody>
      <dsp:txXfrm>
        <a:off x="3248631" y="245786"/>
        <a:ext cx="1788176" cy="894088"/>
      </dsp:txXfrm>
    </dsp:sp>
    <dsp:sp modelId="{B66C9D13-F4E7-3E43-B831-2D3E8B9B5BB2}">
      <dsp:nvSpPr>
        <dsp:cNvPr id="0" name=""/>
        <dsp:cNvSpPr/>
      </dsp:nvSpPr>
      <dsp:spPr>
        <a:xfrm>
          <a:off x="1084937" y="1515391"/>
          <a:ext cx="1788176" cy="8940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Single Event Upset</a:t>
          </a:r>
          <a:endParaRPr lang="en-US" sz="1200" kern="1200" dirty="0"/>
        </a:p>
      </dsp:txBody>
      <dsp:txXfrm>
        <a:off x="1084937" y="1515391"/>
        <a:ext cx="1788176" cy="894088"/>
      </dsp:txXfrm>
    </dsp:sp>
    <dsp:sp modelId="{9B068C35-8B14-064C-B64A-5297A62160FC}">
      <dsp:nvSpPr>
        <dsp:cNvPr id="0" name=""/>
        <dsp:cNvSpPr/>
      </dsp:nvSpPr>
      <dsp:spPr>
        <a:xfrm>
          <a:off x="3091" y="2784996"/>
          <a:ext cx="1788176" cy="8940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TMR Approach</a:t>
          </a:r>
          <a:endParaRPr lang="en-US" sz="1200" kern="1200" dirty="0"/>
        </a:p>
      </dsp:txBody>
      <dsp:txXfrm>
        <a:off x="3091" y="2784996"/>
        <a:ext cx="1788176" cy="894088"/>
      </dsp:txXfrm>
    </dsp:sp>
    <dsp:sp modelId="{84855404-9685-F746-B418-D1040755B6E2}">
      <dsp:nvSpPr>
        <dsp:cNvPr id="0" name=""/>
        <dsp:cNvSpPr/>
      </dsp:nvSpPr>
      <dsp:spPr>
        <a:xfrm>
          <a:off x="450135" y="4054602"/>
          <a:ext cx="1788176" cy="8940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Analysis of robustness of TMR architectures in SRAM-based FPGAs</a:t>
          </a:r>
          <a:endParaRPr lang="en-US" sz="1200" kern="1200" dirty="0"/>
        </a:p>
      </dsp:txBody>
      <dsp:txXfrm>
        <a:off x="450135" y="4054602"/>
        <a:ext cx="1788176" cy="894088"/>
      </dsp:txXfrm>
    </dsp:sp>
    <dsp:sp modelId="{4180EAFF-96F1-B64A-A789-559DD3766F66}">
      <dsp:nvSpPr>
        <dsp:cNvPr id="0" name=""/>
        <dsp:cNvSpPr/>
      </dsp:nvSpPr>
      <dsp:spPr>
        <a:xfrm>
          <a:off x="450135" y="5324207"/>
          <a:ext cx="1788176" cy="8940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 new analytical approach to estimate the effects of SEUs in TMR architectures implemented through SRAM-based FPGAs</a:t>
          </a:r>
          <a:endParaRPr lang="en-US" sz="1200" kern="1200" dirty="0"/>
        </a:p>
      </dsp:txBody>
      <dsp:txXfrm>
        <a:off x="450135" y="5324207"/>
        <a:ext cx="1788176" cy="894088"/>
      </dsp:txXfrm>
    </dsp:sp>
    <dsp:sp modelId="{EAD9B07F-75E0-D84A-A4A9-0FFE32C4C7D2}">
      <dsp:nvSpPr>
        <dsp:cNvPr id="0" name=""/>
        <dsp:cNvSpPr/>
      </dsp:nvSpPr>
      <dsp:spPr>
        <a:xfrm>
          <a:off x="2166784" y="2784996"/>
          <a:ext cx="1788176" cy="8940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Radiation Hardening</a:t>
          </a:r>
          <a:endParaRPr lang="en-US" sz="1200" kern="1200" dirty="0"/>
        </a:p>
      </dsp:txBody>
      <dsp:txXfrm>
        <a:off x="2166784" y="2784996"/>
        <a:ext cx="1788176" cy="894088"/>
      </dsp:txXfrm>
    </dsp:sp>
    <dsp:sp modelId="{8AF3F211-0F9F-E44C-B764-DCAFC789DB95}">
      <dsp:nvSpPr>
        <dsp:cNvPr id="0" name=""/>
        <dsp:cNvSpPr/>
      </dsp:nvSpPr>
      <dsp:spPr>
        <a:xfrm>
          <a:off x="2613828" y="4054602"/>
          <a:ext cx="1788176" cy="8940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SEU hardening of FPGAs for space application and device characterization</a:t>
          </a:r>
          <a:endParaRPr lang="en-US" sz="1200" kern="1200" dirty="0"/>
        </a:p>
      </dsp:txBody>
      <dsp:txXfrm>
        <a:off x="2613828" y="4054602"/>
        <a:ext cx="1788176" cy="894088"/>
      </dsp:txXfrm>
    </dsp:sp>
    <dsp:sp modelId="{511AF1C5-A931-5F4B-B71E-503758300D61}">
      <dsp:nvSpPr>
        <dsp:cNvPr id="0" name=""/>
        <dsp:cNvSpPr/>
      </dsp:nvSpPr>
      <dsp:spPr>
        <a:xfrm>
          <a:off x="2613828" y="5324207"/>
          <a:ext cx="1788176" cy="8940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Comparison of dual-rail and TMR logic cost effectiveness and suitability for FPGAs with reconfigurable SER tolerance</a:t>
          </a:r>
          <a:endParaRPr lang="en-US" sz="1200" kern="1200" dirty="0"/>
        </a:p>
      </dsp:txBody>
      <dsp:txXfrm>
        <a:off x="2613828" y="5324207"/>
        <a:ext cx="1788176" cy="894088"/>
      </dsp:txXfrm>
    </dsp:sp>
    <dsp:sp modelId="{FEC8858C-116B-2343-88F4-6C7793A45496}">
      <dsp:nvSpPr>
        <dsp:cNvPr id="0" name=""/>
        <dsp:cNvSpPr/>
      </dsp:nvSpPr>
      <dsp:spPr>
        <a:xfrm>
          <a:off x="5412324" y="1515391"/>
          <a:ext cx="1788176" cy="8940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Single Event Transient</a:t>
          </a:r>
          <a:endParaRPr lang="en-US" sz="1200" kern="1200" dirty="0"/>
        </a:p>
      </dsp:txBody>
      <dsp:txXfrm>
        <a:off x="5412324" y="1515391"/>
        <a:ext cx="1788176" cy="894088"/>
      </dsp:txXfrm>
    </dsp:sp>
    <dsp:sp modelId="{C5B0E414-B5BF-134C-8A57-40BDB01FC2FA}">
      <dsp:nvSpPr>
        <dsp:cNvPr id="0" name=""/>
        <dsp:cNvSpPr/>
      </dsp:nvSpPr>
      <dsp:spPr>
        <a:xfrm>
          <a:off x="4330477" y="2784996"/>
          <a:ext cx="1788176" cy="8940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Temporal Data Sampling</a:t>
          </a:r>
          <a:endParaRPr lang="en-US" sz="1200" kern="1200" dirty="0"/>
        </a:p>
      </dsp:txBody>
      <dsp:txXfrm>
        <a:off x="4330477" y="2784996"/>
        <a:ext cx="1788176" cy="894088"/>
      </dsp:txXfrm>
    </dsp:sp>
    <dsp:sp modelId="{DFFBDF00-8C8A-4D4C-9A78-2C9B6310236D}">
      <dsp:nvSpPr>
        <dsp:cNvPr id="0" name=""/>
        <dsp:cNvSpPr/>
      </dsp:nvSpPr>
      <dsp:spPr>
        <a:xfrm>
          <a:off x="4777522" y="4054602"/>
          <a:ext cx="1788176" cy="8940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An efficient technique for preventing single event disruptions in synchronous and reconfigurable architectures</a:t>
          </a:r>
          <a:endParaRPr lang="en-US" sz="1200" kern="1200" dirty="0"/>
        </a:p>
      </dsp:txBody>
      <dsp:txXfrm>
        <a:off x="4777522" y="4054602"/>
        <a:ext cx="1788176" cy="894088"/>
      </dsp:txXfrm>
    </dsp:sp>
    <dsp:sp modelId="{3EDBD914-EE52-2C4F-B923-A90FBB3B3A60}">
      <dsp:nvSpPr>
        <dsp:cNvPr id="0" name=""/>
        <dsp:cNvSpPr/>
      </dsp:nvSpPr>
      <dsp:spPr>
        <a:xfrm>
          <a:off x="6494171" y="2784996"/>
          <a:ext cx="1788176" cy="8940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System Level Protection</a:t>
          </a:r>
          <a:endParaRPr lang="en-US" sz="1200" kern="1200" dirty="0"/>
        </a:p>
      </dsp:txBody>
      <dsp:txXfrm>
        <a:off x="6494171" y="2784996"/>
        <a:ext cx="1788176" cy="894088"/>
      </dsp:txXfrm>
    </dsp:sp>
    <dsp:sp modelId="{8CAA1904-CA55-9540-9D32-891876F3436B}">
      <dsp:nvSpPr>
        <dsp:cNvPr id="0" name=""/>
        <dsp:cNvSpPr/>
      </dsp:nvSpPr>
      <dsp:spPr>
        <a:xfrm>
          <a:off x="6941215" y="4054602"/>
          <a:ext cx="1788176" cy="8940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Design of a SEU mitigation technique for programmable devices</a:t>
          </a:r>
          <a:endParaRPr lang="en-US" sz="1200" kern="1200" dirty="0"/>
        </a:p>
      </dsp:txBody>
      <dsp:txXfrm>
        <a:off x="6941215" y="4054602"/>
        <a:ext cx="1788176" cy="8940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92C7C-43D2-4343-BE4C-EC86E76927A8}" type="datetimeFigureOut">
              <a:rPr lang="en-US" smtClean="0"/>
              <a:t>9/23/11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4C234-3AEB-C146-A77E-8595A53F1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742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C2DD6-DC64-9848-A95A-B49C336D6ED8}" type="datetimeFigureOut">
              <a:rPr lang="en-US" smtClean="0"/>
              <a:t>9/23/11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5930F-7235-8543-AA3F-887E2ABE6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384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BDC8-1CBE-1945-9059-B07AEAD30C58}" type="datetime1">
              <a:rPr lang="en-US" smtClean="0"/>
              <a:t>9/23/11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Talha Ansari -- CprE583 Fall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FF47-3106-1A44-A4B4-EF2BE4ABC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62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166E-95BB-CD48-A68C-1AC2BD6498A0}" type="datetime1">
              <a:rPr lang="en-US" smtClean="0"/>
              <a:t>9/23/11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Talha Ansari -- CprE583 Fall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FF47-3106-1A44-A4B4-EF2BE4ABC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07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43E-A479-3C43-B658-888108A3D0E5}" type="datetime1">
              <a:rPr lang="en-US" smtClean="0"/>
              <a:t>9/23/11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Talha Ansari -- CprE583 Fall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FF47-3106-1A44-A4B4-EF2BE4ABC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272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B3996-975B-DF4E-82A8-A2E98D40C139}" type="datetime1">
              <a:rPr lang="en-US" smtClean="0"/>
              <a:t>9/23/11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Talha Ansari -- CprE583 Fall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FF47-3106-1A44-A4B4-EF2BE4ABC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71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3D470-0742-7442-BCC5-9A047CDD4497}" type="datetime1">
              <a:rPr lang="en-US" smtClean="0"/>
              <a:t>9/23/11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Talha Ansari -- CprE583 Fall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FF47-3106-1A44-A4B4-EF2BE4ABC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85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0907-C065-6B4C-B75B-B613AE9C4FE3}" type="datetime1">
              <a:rPr lang="en-US" smtClean="0"/>
              <a:t>9/23/11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Talha Ansari -- CprE583 Fall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FF47-3106-1A44-A4B4-EF2BE4ABC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8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46100-59B1-E64A-99DF-947D43D5BC7C}" type="datetime1">
              <a:rPr lang="en-US" smtClean="0"/>
              <a:t>9/23/11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Talha Ansari -- CprE583 Fall 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FF47-3106-1A44-A4B4-EF2BE4ABC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910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D8FB2-14A1-D043-992E-108293082C92}" type="datetime1">
              <a:rPr lang="en-US" smtClean="0"/>
              <a:t>9/23/11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Talha Ansari -- CprE583 Fall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FF47-3106-1A44-A4B4-EF2BE4ABC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92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60F6-2594-E847-A1E7-7B83D5F1EBF9}" type="datetime1">
              <a:rPr lang="en-US" smtClean="0"/>
              <a:t>9/23/11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Talha Ansari -- CprE583 Fall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FF47-3106-1A44-A4B4-EF2BE4ABC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88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34ED-18ED-774C-AF69-9B2F7AFFEF1E}" type="datetime1">
              <a:rPr lang="en-US" smtClean="0"/>
              <a:t>9/23/11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Talha Ansari -- CprE583 Fall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FF47-3106-1A44-A4B4-EF2BE4ABC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483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355C4-8BE2-944B-9E8D-E40568407188}" type="datetime1">
              <a:rPr lang="en-US" smtClean="0"/>
              <a:t>9/23/11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Talha Ansari -- CprE583 Fall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FF47-3106-1A44-A4B4-EF2BE4ABC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026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6BA54-4018-E141-A802-CE40C60F98AF}" type="datetime1">
              <a:rPr lang="en-US" smtClean="0"/>
              <a:t>9/23/11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Talha Ansari -- CprE583 Fall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4FF47-3106-1A44-A4B4-EF2BE4ABC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04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34122543"/>
              </p:ext>
            </p:extLst>
          </p:nvPr>
        </p:nvGraphicFramePr>
        <p:xfrm>
          <a:off x="253965" y="223130"/>
          <a:ext cx="8732483" cy="6464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F3D4A-0887-A447-905A-63BFEECCBC1F}" type="datetime1">
              <a:rPr lang="en-US" smtClean="0"/>
              <a:t>9/23/11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Talha Ansari -- CprE583 Fall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FF47-3106-1A44-A4B4-EF2BE4ABCE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782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1329</TotalTime>
  <Words>113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Talha Ansari</dc:creator>
  <cp:lastModifiedBy>Talha Ansari</cp:lastModifiedBy>
  <cp:revision>8</cp:revision>
  <dcterms:created xsi:type="dcterms:W3CDTF">2011-09-23T03:21:03Z</dcterms:created>
  <dcterms:modified xsi:type="dcterms:W3CDTF">2011-09-24T01:30:18Z</dcterms:modified>
</cp:coreProperties>
</file>